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theme+xml" PartName="/ppt/theme/theme2.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theme+xml" PartName="/ppt/theme/theme5.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theme+xml" PartName="/ppt/theme/theme6.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theme+xml" PartName="/ppt/theme/theme7.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theme+xml" PartName="/ppt/theme/theme8.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presentationml.slideLayout+xml" PartName="/ppt/slideLayouts/slideLayout149.xml"/>
  <Override ContentType="application/vnd.openxmlformats-officedocument.presentationml.slideLayout+xml" PartName="/ppt/slideLayouts/slideLayout150.xml"/>
  <Override ContentType="application/vnd.openxmlformats-officedocument.presentationml.slideLayout+xml" PartName="/ppt/slideLayouts/slideLayout151.xml"/>
  <Override ContentType="application/vnd.openxmlformats-officedocument.presentationml.slideLayout+xml" PartName="/ppt/slideLayouts/slideLayout152.xml"/>
  <Override ContentType="application/vnd.openxmlformats-officedocument.presentationml.slideLayout+xml" PartName="/ppt/slideLayouts/slideLayout153.xml"/>
  <Override ContentType="application/vnd.openxmlformats-officedocument.presentationml.slideLayout+xml" PartName="/ppt/slideLayouts/slideLayout154.xml"/>
  <Override ContentType="application/vnd.openxmlformats-officedocument.presentationml.slideLayout+xml" PartName="/ppt/slideLayouts/slideLayout155.xml"/>
  <Override ContentType="application/vnd.openxmlformats-officedocument.presentationml.slideLayout+xml" PartName="/ppt/slideLayouts/slideLayout156.xml"/>
  <Override ContentType="application/vnd.openxmlformats-officedocument.presentationml.slideLayout+xml" PartName="/ppt/slideLayouts/slideLayout157.xml"/>
  <Override ContentType="application/vnd.openxmlformats-officedocument.presentationml.slideLayout+xml" PartName="/ppt/slideLayouts/slideLayout158.xml"/>
  <Override ContentType="application/vnd.openxmlformats-officedocument.presentationml.slideLayout+xml" PartName="/ppt/slideLayouts/slideLayout159.xml"/>
  <Override ContentType="application/vnd.openxmlformats-officedocument.presentationml.slideLayout+xml" PartName="/ppt/slideLayouts/slideLayout160.xml"/>
  <Override ContentType="application/vnd.openxmlformats-officedocument.presentationml.slideLayout+xml" PartName="/ppt/slideLayouts/slideLayout161.xml"/>
  <Override ContentType="application/vnd.openxmlformats-officedocument.presentationml.slideLayout+xml" PartName="/ppt/slideLayouts/slideLayout162.xml"/>
  <Override ContentType="application/vnd.openxmlformats-officedocument.presentationml.slideLayout+xml" PartName="/ppt/slideLayouts/slideLayout163.xml"/>
  <Override ContentType="application/vnd.openxmlformats-officedocument.presentationml.slideLayout+xml" PartName="/ppt/slideLayouts/slideLayout164.xml"/>
  <Override ContentType="application/vnd.openxmlformats-officedocument.presentationml.slideLayout+xml" PartName="/ppt/slideLayouts/slideLayout165.xml"/>
  <Override ContentType="application/vnd.openxmlformats-officedocument.presentationml.slideLayout+xml" PartName="/ppt/slideLayouts/slideLayout166.xml"/>
  <Override ContentType="application/vnd.openxmlformats-officedocument.presentationml.slideLayout+xml" PartName="/ppt/slideLayouts/slideLayout167.xml"/>
  <Override ContentType="application/vnd.openxmlformats-officedocument.presentationml.slideLayout+xml" PartName="/ppt/slideLayouts/slideLayout168.xml"/>
  <Override ContentType="application/vnd.openxmlformats-officedocument.presentationml.slideLayout+xml" PartName="/ppt/slideLayouts/slideLayout169.xml"/>
  <Override ContentType="application/vnd.openxmlformats-officedocument.presentationml.slideLayout+xml" PartName="/ppt/slideLayouts/slideLayout170.xml"/>
  <Override ContentType="application/vnd.openxmlformats-officedocument.presentationml.slideLayout+xml" PartName="/ppt/slideLayouts/slideLayout171.xml"/>
  <Override ContentType="application/vnd.openxmlformats-officedocument.presentationml.slideLayout+xml" PartName="/ppt/slideLayouts/slideLayout172.xml"/>
  <Override ContentType="application/vnd.openxmlformats-officedocument.presentationml.slideLayout+xml" PartName="/ppt/slideLayouts/slideLayout173.xml"/>
  <Override ContentType="application/vnd.openxmlformats-officedocument.presentationml.slideLayout+xml" PartName="/ppt/slideLayouts/slideLayout174.xml"/>
  <Override ContentType="application/vnd.openxmlformats-officedocument.presentationml.slideLayout+xml" PartName="/ppt/slideLayouts/slideLayout175.xml"/>
  <Override ContentType="application/vnd.openxmlformats-officedocument.presentationml.slideLayout+xml" PartName="/ppt/slideLayouts/slideLayout176.xml"/>
  <Override ContentType="application/vnd.openxmlformats-officedocument.presentationml.slideLayout+xml" PartName="/ppt/slideLayouts/slideLayout177.xml"/>
  <Override ContentType="application/vnd.openxmlformats-officedocument.presentationml.slideLayout+xml" PartName="/ppt/slideLayouts/slideLayout178.xml"/>
  <Override ContentType="application/vnd.openxmlformats-officedocument.presentationml.slideLayout+xml" PartName="/ppt/slideLayouts/slideLayout179.xml"/>
  <Override ContentType="application/vnd.openxmlformats-officedocument.presentationml.slideLayout+xml" PartName="/ppt/slideLayouts/slideLayout180.xml"/>
  <Override ContentType="application/vnd.openxmlformats-officedocument.theme+xml" PartName="/ppt/theme/theme9.xml"/>
  <Override ContentType="application/vnd.openxmlformats-officedocument.presentationml.slideLayout+xml" PartName="/ppt/slideLayouts/slideLayout181.xml"/>
  <Override ContentType="application/vnd.openxmlformats-officedocument.presentationml.slideLayout+xml" PartName="/ppt/slideLayouts/slideLayout182.xml"/>
  <Override ContentType="application/vnd.openxmlformats-officedocument.presentationml.slideLayout+xml" PartName="/ppt/slideLayouts/slideLayout183.xml"/>
  <Override ContentType="application/vnd.openxmlformats-officedocument.presentationml.slideLayout+xml" PartName="/ppt/slideLayouts/slideLayout184.xml"/>
  <Override ContentType="application/vnd.openxmlformats-officedocument.presentationml.slideLayout+xml" PartName="/ppt/slideLayouts/slideLayout185.xml"/>
  <Override ContentType="application/vnd.openxmlformats-officedocument.presentationml.slideLayout+xml" PartName="/ppt/slideLayouts/slideLayout186.xml"/>
  <Override ContentType="application/vnd.openxmlformats-officedocument.presentationml.slideLayout+xml" PartName="/ppt/slideLayouts/slideLayout187.xml"/>
  <Override ContentType="application/vnd.openxmlformats-officedocument.presentationml.slideLayout+xml" PartName="/ppt/slideLayouts/slideLayout188.xml"/>
  <Override ContentType="application/vnd.openxmlformats-officedocument.presentationml.slideLayout+xml" PartName="/ppt/slideLayouts/slideLayout189.xml"/>
  <Override ContentType="application/vnd.openxmlformats-officedocument.theme+xml" PartName="/ppt/theme/theme10.xml"/>
  <Override ContentType="application/vnd.openxmlformats-officedocument.presentationml.slideLayout+xml" PartName="/ppt/slideLayouts/slideLayout190.xml"/>
  <Override ContentType="application/vnd.openxmlformats-officedocument.presentationml.slideLayout+xml" PartName="/ppt/slideLayouts/slideLayout191.xml"/>
  <Override ContentType="application/vnd.openxmlformats-officedocument.presentationml.slideLayout+xml" PartName="/ppt/slideLayouts/slideLayout192.xml"/>
  <Override ContentType="application/vnd.openxmlformats-officedocument.presentationml.slideLayout+xml" PartName="/ppt/slideLayouts/slideLayout193.xml"/>
  <Override ContentType="application/vnd.openxmlformats-officedocument.presentationml.slideLayout+xml" PartName="/ppt/slideLayouts/slideLayout194.xml"/>
  <Override ContentType="application/vnd.openxmlformats-officedocument.presentationml.slideLayout+xml" PartName="/ppt/slideLayouts/slideLayout195.xml"/>
  <Override ContentType="application/vnd.openxmlformats-officedocument.presentationml.slideLayout+xml" PartName="/ppt/slideLayouts/slideLayout196.xml"/>
  <Override ContentType="application/vnd.openxmlformats-officedocument.presentationml.slideLayout+xml" PartName="/ppt/slideLayouts/slideLayout197.xml"/>
  <Override ContentType="application/vnd.openxmlformats-officedocument.presentationml.slideLayout+xml" PartName="/ppt/slideLayouts/slideLayout198.xml"/>
  <Override ContentType="application/vnd.openxmlformats-officedocument.presentationml.slideLayout+xml" PartName="/ppt/slideLayouts/slideLayout199.xml"/>
  <Override ContentType="application/vnd.openxmlformats-officedocument.presentationml.slideLayout+xml" PartName="/ppt/slideLayouts/slideLayout200.xml"/>
  <Override ContentType="application/vnd.openxmlformats-officedocument.presentationml.slideLayout+xml" PartName="/ppt/slideLayouts/slideLayout201.xml"/>
  <Override ContentType="application/vnd.openxmlformats-officedocument.presentationml.slideLayout+xml" PartName="/ppt/slideLayouts/slideLayout202.xml"/>
  <Override ContentType="application/vnd.openxmlformats-officedocument.presentationml.slideLayout+xml" PartName="/ppt/slideLayouts/slideLayout203.xml"/>
  <Override ContentType="application/vnd.openxmlformats-officedocument.presentationml.slideLayout+xml" PartName="/ppt/slideLayouts/slideLayout204.xml"/>
  <Override ContentType="application/vnd.openxmlformats-officedocument.presentationml.slideLayout+xml" PartName="/ppt/slideLayouts/slideLayout205.xml"/>
  <Override ContentType="application/vnd.openxmlformats-officedocument.theme+xml" PartName="/ppt/theme/theme11.xml"/>
  <Override ContentType="application/vnd.openxmlformats-officedocument.presentationml.slideLayout+xml" PartName="/ppt/slideLayouts/slideLayout206.xml"/>
  <Override ContentType="application/vnd.openxmlformats-officedocument.presentationml.slideLayout+xml" PartName="/ppt/slideLayouts/slideLayout207.xml"/>
  <Override ContentType="application/vnd.openxmlformats-officedocument.presentationml.slideLayout+xml" PartName="/ppt/slideLayouts/slideLayout208.xml"/>
  <Override ContentType="application/vnd.openxmlformats-officedocument.presentationml.slideLayout+xml" PartName="/ppt/slideLayouts/slideLayout209.xml"/>
  <Override ContentType="application/vnd.openxmlformats-officedocument.presentationml.slideLayout+xml" PartName="/ppt/slideLayouts/slideLayout210.xml"/>
  <Override ContentType="application/vnd.openxmlformats-officedocument.presentationml.slideLayout+xml" PartName="/ppt/slideLayouts/slideLayout211.xml"/>
  <Override ContentType="application/vnd.openxmlformats-officedocument.presentationml.slideLayout+xml" PartName="/ppt/slideLayouts/slideLayout212.xml"/>
  <Override ContentType="application/vnd.openxmlformats-officedocument.presentationml.slideLayout+xml" PartName="/ppt/slideLayouts/slideLayout213.xml"/>
  <Override ContentType="application/vnd.openxmlformats-officedocument.presentationml.slideLayout+xml" PartName="/ppt/slideLayouts/slideLayout214.xml"/>
  <Override ContentType="application/vnd.openxmlformats-officedocument.presentationml.slideLayout+xml" PartName="/ppt/slideLayouts/slideLayout215.xml"/>
  <Override ContentType="application/vnd.openxmlformats-officedocument.presentationml.slideLayout+xml" PartName="/ppt/slideLayouts/slideLayout216.xml"/>
  <Override ContentType="application/vnd.openxmlformats-officedocument.presentationml.slideLayout+xml" PartName="/ppt/slideLayouts/slideLayout217.xml"/>
  <Override ContentType="application/vnd.openxmlformats-officedocument.presentationml.slideLayout+xml" PartName="/ppt/slideLayouts/slideLayout218.xml"/>
  <Override ContentType="application/vnd.openxmlformats-officedocument.presentationml.slideLayout+xml" PartName="/ppt/slideLayouts/slideLayout219.xml"/>
  <Override ContentType="application/vnd.openxmlformats-officedocument.presentationml.slideLayout+xml" PartName="/ppt/slideLayouts/slideLayout220.xml"/>
  <Override ContentType="application/vnd.openxmlformats-officedocument.presentationml.slideLayout+xml" PartName="/ppt/slideLayouts/slideLayout221.xml"/>
  <Override ContentType="application/vnd.openxmlformats-officedocument.presentationml.slideLayout+xml" PartName="/ppt/slideLayouts/slideLayout222.xml"/>
  <Override ContentType="application/vnd.openxmlformats-officedocument.presentationml.slideLayout+xml" PartName="/ppt/slideLayouts/slideLayout223.xml"/>
  <Override ContentType="application/vnd.openxmlformats-officedocument.presentationml.slideLayout+xml" PartName="/ppt/slideLayouts/slideLayout224.xml"/>
  <Override ContentType="application/vnd.openxmlformats-officedocument.presentationml.slideLayout+xml" PartName="/ppt/slideLayouts/slideLayout225.xml"/>
  <Override ContentType="application/vnd.openxmlformats-officedocument.presentationml.slideLayout+xml" PartName="/ppt/slideLayouts/slideLayout226.xml"/>
  <Override ContentType="application/vnd.openxmlformats-officedocument.presentationml.slideLayout+xml" PartName="/ppt/slideLayouts/slideLayout227.xml"/>
  <Override ContentType="application/vnd.openxmlformats-officedocument.presentationml.slideLayout+xml" PartName="/ppt/slideLayouts/slideLayout228.xml"/>
  <Override ContentType="application/vnd.openxmlformats-officedocument.presentationml.slideLayout+xml" PartName="/ppt/slideLayouts/slideLayout229.xml"/>
  <Override ContentType="application/vnd.openxmlformats-officedocument.presentationml.slideLayout+xml" PartName="/ppt/slideLayouts/slideLayout230.xml"/>
  <Override ContentType="application/vnd.openxmlformats-officedocument.presentationml.slideLayout+xml" PartName="/ppt/slideLayouts/slideLayout231.xml"/>
  <Override ContentType="application/vnd.openxmlformats-officedocument.presentationml.slideLayout+xml" PartName="/ppt/slideLayouts/slideLayout232.xml"/>
  <Override ContentType="application/vnd.openxmlformats-officedocument.presentationml.slideLayout+xml" PartName="/ppt/slideLayouts/slideLayout233.xml"/>
  <Override ContentType="application/vnd.openxmlformats-officedocument.presentationml.slideLayout+xml" PartName="/ppt/slideLayouts/slideLayout234.xml"/>
  <Override ContentType="application/vnd.openxmlformats-officedocument.presentationml.slideLayout+xml" PartName="/ppt/slideLayouts/slideLayout235.xml"/>
  <Override ContentType="application/vnd.openxmlformats-officedocument.presentationml.slideLayout+xml" PartName="/ppt/slideLayouts/slideLayout236.xml"/>
  <Override ContentType="application/vnd.openxmlformats-officedocument.presentationml.slideLayout+xml" PartName="/ppt/slideLayouts/slideLayout237.xml"/>
  <Override ContentType="application/vnd.openxmlformats-officedocument.presentationml.slideLayout+xml" PartName="/ppt/slideLayouts/slideLayout238.xml"/>
  <Override ContentType="application/vnd.openxmlformats-officedocument.presentationml.slideLayout+xml" PartName="/ppt/slideLayouts/slideLayout239.xml"/>
  <Override ContentType="application/vnd.openxmlformats-officedocument.presentationml.slideLayout+xml" PartName="/ppt/slideLayouts/slideLayout240.xml"/>
  <Override ContentType="application/vnd.openxmlformats-officedocument.theme+xml" PartName="/ppt/theme/theme12.xml"/>
  <Override ContentType="application/vnd.openxmlformats-officedocument.presentationml.slideLayout+xml" PartName="/ppt/slideLayouts/slideLayout241.xml"/>
  <Override ContentType="application/vnd.openxmlformats-officedocument.presentationml.slideLayout+xml" PartName="/ppt/slideLayouts/slideLayout242.xml"/>
  <Override ContentType="application/vnd.openxmlformats-officedocument.presentationml.slideLayout+xml" PartName="/ppt/slideLayouts/slideLayout243.xml"/>
  <Override ContentType="application/vnd.openxmlformats-officedocument.presentationml.slideLayout+xml" PartName="/ppt/slideLayouts/slideLayout244.xml"/>
  <Override ContentType="application/vnd.openxmlformats-officedocument.presentationml.slideLayout+xml" PartName="/ppt/slideLayouts/slideLayout245.xml"/>
  <Override ContentType="application/vnd.openxmlformats-officedocument.presentationml.slideLayout+xml" PartName="/ppt/slideLayouts/slideLayout246.xml"/>
  <Override ContentType="application/vnd.openxmlformats-officedocument.presentationml.slideLayout+xml" PartName="/ppt/slideLayouts/slideLayout247.xml"/>
  <Override ContentType="application/vnd.openxmlformats-officedocument.presentationml.slideLayout+xml" PartName="/ppt/slideLayouts/slideLayout248.xml"/>
  <Override ContentType="application/vnd.openxmlformats-officedocument.presentationml.slideLayout+xml" PartName="/ppt/slideLayouts/slideLayout249.xml"/>
  <Override ContentType="application/vnd.openxmlformats-officedocument.presentationml.slideLayout+xml" PartName="/ppt/slideLayouts/slideLayout250.xml"/>
  <Override ContentType="application/vnd.openxmlformats-officedocument.presentationml.slideLayout+xml" PartName="/ppt/slideLayouts/slideLayout251.xml"/>
  <Override ContentType="application/vnd.openxmlformats-officedocument.presentationml.slideLayout+xml" PartName="/ppt/slideLayouts/slideLayout252.xml"/>
  <Override ContentType="application/vnd.openxmlformats-officedocument.presentationml.slideLayout+xml" PartName="/ppt/slideLayouts/slideLayout253.xml"/>
  <Override ContentType="application/vnd.openxmlformats-officedocument.presentationml.slideLayout+xml" PartName="/ppt/slideLayouts/slideLayout254.xml"/>
  <Override ContentType="application/vnd.openxmlformats-officedocument.presentationml.slideLayout+xml" PartName="/ppt/slideLayouts/slideLayout255.xml"/>
  <Override ContentType="application/vnd.openxmlformats-officedocument.presentationml.slideLayout+xml" PartName="/ppt/slideLayouts/slideLayout256.xml"/>
  <Override ContentType="application/vnd.openxmlformats-officedocument.presentationml.slideLayout+xml" PartName="/ppt/slideLayouts/slideLayout257.xml"/>
  <Override ContentType="application/vnd.openxmlformats-officedocument.presentationml.slideLayout+xml" PartName="/ppt/slideLayouts/slideLayout258.xml"/>
  <Override ContentType="application/vnd.openxmlformats-officedocument.presentationml.slideLayout+xml" PartName="/ppt/slideLayouts/slideLayout259.xml"/>
  <Override ContentType="application/vnd.openxmlformats-officedocument.presentationml.slideLayout+xml" PartName="/ppt/slideLayouts/slideLayout260.xml"/>
  <Override ContentType="application/vnd.openxmlformats-officedocument.presentationml.slideLayout+xml" PartName="/ppt/slideLayouts/slideLayout261.xml"/>
  <Override ContentType="application/vnd.openxmlformats-officedocument.presentationml.slideLayout+xml" PartName="/ppt/slideLayouts/slideLayout262.xml"/>
  <Override ContentType="application/vnd.openxmlformats-officedocument.presentationml.slideLayout+xml" PartName="/ppt/slideLayouts/slideLayout263.xml"/>
  <Override ContentType="application/vnd.openxmlformats-officedocument.presentationml.slideLayout+xml" PartName="/ppt/slideLayouts/slideLayout264.xml"/>
  <Override ContentType="application/vnd.openxmlformats-officedocument.presentationml.slideLayout+xml" PartName="/ppt/slideLayouts/slideLayout265.xml"/>
  <Override ContentType="application/vnd.openxmlformats-officedocument.presentationml.slideLayout+xml" PartName="/ppt/slideLayouts/slideLayout266.xml"/>
  <Override ContentType="application/vnd.openxmlformats-officedocument.presentationml.slideLayout+xml" PartName="/ppt/slideLayouts/slideLayout267.xml"/>
  <Override ContentType="application/vnd.openxmlformats-officedocument.presentationml.slideLayout+xml" PartName="/ppt/slideLayouts/slideLayout268.xml"/>
  <Override ContentType="application/vnd.openxmlformats-officedocument.presentationml.slideLayout+xml" PartName="/ppt/slideLayouts/slideLayout269.xml"/>
  <Override ContentType="application/vnd.openxmlformats-officedocument.presentationml.slideLayout+xml" PartName="/ppt/slideLayouts/slideLayout270.xml"/>
  <Override ContentType="application/vnd.openxmlformats-officedocument.presentationml.slideLayout+xml" PartName="/ppt/slideLayouts/slideLayout271.xml"/>
  <Override ContentType="application/vnd.openxmlformats-officedocument.presentationml.slideLayout+xml" PartName="/ppt/slideLayouts/slideLayout272.xml"/>
  <Override ContentType="application/vnd.openxmlformats-officedocument.presentationml.slideLayout+xml" PartName="/ppt/slideLayouts/slideLayout273.xml"/>
  <Override ContentType="application/vnd.openxmlformats-officedocument.presentationml.slideLayout+xml" PartName="/ppt/slideLayouts/slideLayout274.xml"/>
  <Override ContentType="application/vnd.openxmlformats-officedocument.presentationml.slideLayout+xml" PartName="/ppt/slideLayouts/slideLayout275.xml"/>
  <Override ContentType="application/vnd.openxmlformats-officedocument.presentationml.slideLayout+xml" PartName="/ppt/slideLayouts/slideLayout276.xml"/>
  <Override ContentType="application/vnd.openxmlformats-officedocument.presentationml.slideLayout+xml" PartName="/ppt/slideLayouts/slideLayout277.xml"/>
  <Override ContentType="application/vnd.openxmlformats-officedocument.presentationml.slideLayout+xml" PartName="/ppt/slideLayouts/slideLayout278.xml"/>
  <Override ContentType="application/vnd.openxmlformats-officedocument.presentationml.slideLayout+xml" PartName="/ppt/slideLayouts/slideLayout279.xml"/>
  <Override ContentType="application/vnd.openxmlformats-officedocument.presentationml.slideLayout+xml" PartName="/ppt/slideLayouts/slideLayout280.xml"/>
  <Override ContentType="application/vnd.openxmlformats-officedocument.theme+xml" PartName="/ppt/theme/theme13.xml"/>
  <Override ContentType="application/vnd.openxmlformats-officedocument.theme+xml" PartName="/ppt/theme/theme1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06" r:id="rId4"/>
    <p:sldMasterId id="2147484034" r:id="rId5"/>
    <p:sldMasterId id="2147484171" r:id="rId6"/>
    <p:sldMasterId id="2147484205" r:id="rId7"/>
    <p:sldMasterId id="2147484217" r:id="rId8"/>
    <p:sldMasterId id="2147484311" r:id="rId9"/>
    <p:sldMasterId id="2147484344" r:id="rId10"/>
    <p:sldMasterId id="2147484529" r:id="rId11"/>
    <p:sldMasterId id="2147484592" r:id="rId12"/>
    <p:sldMasterId id="2147484696" r:id="rId13"/>
    <p:sldMasterId id="2147484708" r:id="rId14"/>
    <p:sldMasterId id="2147484725" r:id="rId15"/>
    <p:sldMasterId id="2147484761" r:id="rId16"/>
  </p:sldMasterIdLst>
  <p:notesMasterIdLst>
    <p:notesMasterId r:id="rId48"/>
  </p:notesMasterIdLst>
  <p:sldIdLst>
    <p:sldId id="2439" r:id="rId17"/>
    <p:sldId id="257" r:id="rId18"/>
    <p:sldId id="1551" r:id="rId19"/>
    <p:sldId id="258" r:id="rId20"/>
    <p:sldId id="2440" r:id="rId21"/>
    <p:sldId id="263" r:id="rId22"/>
    <p:sldId id="2451" r:id="rId23"/>
    <p:sldId id="2081" r:id="rId24"/>
    <p:sldId id="256" r:id="rId25"/>
    <p:sldId id="2459" r:id="rId26"/>
    <p:sldId id="2460" r:id="rId27"/>
    <p:sldId id="259" r:id="rId28"/>
    <p:sldId id="260" r:id="rId29"/>
    <p:sldId id="261" r:id="rId30"/>
    <p:sldId id="2467" r:id="rId31"/>
    <p:sldId id="2466" r:id="rId32"/>
    <p:sldId id="2461" r:id="rId33"/>
    <p:sldId id="2463" r:id="rId34"/>
    <p:sldId id="2462" r:id="rId35"/>
    <p:sldId id="2474" r:id="rId36"/>
    <p:sldId id="2454" r:id="rId37"/>
    <p:sldId id="2453" r:id="rId38"/>
    <p:sldId id="2471" r:id="rId39"/>
    <p:sldId id="2469" r:id="rId40"/>
    <p:sldId id="2473" r:id="rId41"/>
    <p:sldId id="2470" r:id="rId42"/>
    <p:sldId id="2468" r:id="rId43"/>
    <p:sldId id="2465" r:id="rId44"/>
    <p:sldId id="2452" r:id="rId45"/>
    <p:sldId id="270" r:id="rId46"/>
    <p:sldId id="2445" r:id="rId47"/>
  </p:sldIdLst>
  <p:sldSz cx="9144000" cy="5143500" type="screen16x9"/>
  <p:notesSz cx="6858000" cy="2876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DeCarli" initials="MD" lastIdx="15" clrIdx="0">
    <p:extLst>
      <p:ext uri="{19B8F6BF-5375-455C-9EA6-DF929625EA0E}">
        <p15:presenceInfo xmlns:p15="http://schemas.microsoft.com/office/powerpoint/2012/main" userId="S::mdecarli@desire2learn.com::36a9696f-9299-42f2-9d87-43efa8a24889" providerId="AD"/>
      </p:ext>
    </p:extLst>
  </p:cmAuthor>
  <p:cmAuthor id="2" name="Ivy Gregory" initials="IG" lastIdx="9" clrIdx="1">
    <p:extLst>
      <p:ext uri="{19B8F6BF-5375-455C-9EA6-DF929625EA0E}">
        <p15:presenceInfo xmlns:p15="http://schemas.microsoft.com/office/powerpoint/2012/main" userId="S-1-5-21-514718743-193498624-3262294200-11027" providerId="AD"/>
      </p:ext>
    </p:extLst>
  </p:cmAuthor>
  <p:cmAuthor id="3" name="Laurie Soper" initials="LS" lastIdx="30" clrIdx="2">
    <p:extLst>
      <p:ext uri="{19B8F6BF-5375-455C-9EA6-DF929625EA0E}">
        <p15:presenceInfo xmlns:p15="http://schemas.microsoft.com/office/powerpoint/2012/main" userId="S::lsoper@desire2learn.com::83356aa0-7ced-43fe-8098-b97b9dde2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A6FF"/>
    <a:srgbClr val="FB5D05"/>
    <a:srgbClr val="595959"/>
    <a:srgbClr val="FFBA59"/>
    <a:srgbClr val="EA82FF"/>
    <a:srgbClr val="8CCD5A"/>
    <a:srgbClr val="AFA1FF"/>
    <a:srgbClr val="B24AC7"/>
    <a:srgbClr val="FF6B70"/>
    <a:srgbClr val="FF5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10D53-487C-424D-8502-EE330DFC4208}" v="1" dt="2020-11-27T18:24:50.296"/>
  </p1510:revLst>
</p1510:revInfo>
</file>

<file path=ppt/tableStyles.xml><?xml version="1.0" encoding="utf-8"?>
<a:tblStyleLst xmlns:a="http://schemas.openxmlformats.org/drawingml/2006/main" def="{C0CBBCDA-9909-4042-961D-951BF3F0542A}">
  <a:tblStyle styleId="{C0CBBCDA-9909-4042-961D-951BF3F054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8cfa7db80_4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6" name="Google Shape;2406;g58cfa7db80_4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&lt;update with date and customer logo with a white or clear background&gt;</a:t>
            </a:r>
          </a:p>
          <a:p>
            <a:pPr marL="0" lvl="0" indent="0" algn="l">
              <a:spcBef>
                <a:spcPts val="0"/>
              </a:spcBef>
              <a:spcAft>
                <a:spcPts val="0"/>
              </a:spcAft>
              <a:buNone/>
            </a:pPr>
            <a:endParaRPr lang="en-US"/>
          </a:p>
          <a:p>
            <a:pPr marL="0" indent="0">
              <a:buNone/>
            </a:pPr>
            <a:endParaRPr lang="en-US"/>
          </a:p>
          <a:p>
            <a:pPr marL="0" indent="0">
              <a:buNone/>
            </a:pPr>
            <a:endParaRPr lang="en-US"/>
          </a:p>
        </p:txBody>
      </p:sp>
      <p:sp>
        <p:nvSpPr>
          <p:cNvPr id="2407" name="Google Shape;2407;g58cfa7db80_4_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57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2edee143a_0_26:notes"/>
          <p:cNvSpPr>
            <a:spLocks noGrp="1" noRot="1" noChangeAspect="1"/>
          </p:cNvSpPr>
          <p:nvPr>
            <p:ph type="sldImg" idx="2"/>
          </p:nvPr>
        </p:nvSpPr>
        <p:spPr>
          <a:xfrm>
            <a:off x="-23602950" y="11833225"/>
            <a:ext cx="56807100" cy="319547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92edee143a_0_26:notes"/>
          <p:cNvSpPr txBox="1">
            <a:spLocks noGrp="1"/>
          </p:cNvSpPr>
          <p:nvPr>
            <p:ph type="body" idx="1"/>
          </p:nvPr>
        </p:nvSpPr>
        <p:spPr>
          <a:xfrm>
            <a:off x="960120" y="45558632"/>
            <a:ext cx="7680900" cy="37274400"/>
          </a:xfrm>
          <a:prstGeom prst="rect">
            <a:avLst/>
          </a:prstGeom>
          <a:noFill/>
          <a:ln>
            <a:noFill/>
          </a:ln>
        </p:spPr>
        <p:txBody>
          <a:bodyPr spcFirstLastPara="1" wrap="square" lIns="141050" tIns="70525" rIns="141050" bIns="70525"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84" name="Google Shape;84;g92edee143a_0_26:notes"/>
          <p:cNvSpPr txBox="1">
            <a:spLocks noGrp="1"/>
          </p:cNvSpPr>
          <p:nvPr>
            <p:ph type="sldNum" idx="12"/>
          </p:nvPr>
        </p:nvSpPr>
        <p:spPr>
          <a:xfrm>
            <a:off x="5438458" y="89917500"/>
            <a:ext cx="4160400" cy="4749300"/>
          </a:xfrm>
          <a:prstGeom prst="rect">
            <a:avLst/>
          </a:prstGeom>
          <a:noFill/>
          <a:ln>
            <a:noFill/>
          </a:ln>
        </p:spPr>
        <p:txBody>
          <a:bodyPr spcFirstLastPara="1" wrap="square" lIns="141050" tIns="70525" rIns="141050" bIns="705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2edee143a_0_37:notes"/>
          <p:cNvSpPr>
            <a:spLocks noGrp="1" noRot="1" noChangeAspect="1"/>
          </p:cNvSpPr>
          <p:nvPr>
            <p:ph type="sldImg" idx="2"/>
          </p:nvPr>
        </p:nvSpPr>
        <p:spPr>
          <a:xfrm>
            <a:off x="-23602950" y="11833225"/>
            <a:ext cx="56807100" cy="319547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92edee143a_0_37:notes"/>
          <p:cNvSpPr txBox="1">
            <a:spLocks noGrp="1"/>
          </p:cNvSpPr>
          <p:nvPr>
            <p:ph type="body" idx="1"/>
          </p:nvPr>
        </p:nvSpPr>
        <p:spPr>
          <a:xfrm>
            <a:off x="960120" y="45558632"/>
            <a:ext cx="7680900" cy="37274400"/>
          </a:xfrm>
          <a:prstGeom prst="rect">
            <a:avLst/>
          </a:prstGeom>
          <a:noFill/>
          <a:ln>
            <a:noFill/>
          </a:ln>
        </p:spPr>
        <p:txBody>
          <a:bodyPr spcFirstLastPara="1" wrap="square" lIns="141050" tIns="70525" rIns="141050" bIns="70525"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96" name="Google Shape;96;g92edee143a_0_37:notes"/>
          <p:cNvSpPr txBox="1">
            <a:spLocks noGrp="1"/>
          </p:cNvSpPr>
          <p:nvPr>
            <p:ph type="sldNum" idx="12"/>
          </p:nvPr>
        </p:nvSpPr>
        <p:spPr>
          <a:xfrm>
            <a:off x="5438458" y="89917500"/>
            <a:ext cx="4160400" cy="4749300"/>
          </a:xfrm>
          <a:prstGeom prst="rect">
            <a:avLst/>
          </a:prstGeom>
          <a:noFill/>
          <a:ln>
            <a:noFill/>
          </a:ln>
        </p:spPr>
        <p:txBody>
          <a:bodyPr spcFirstLastPara="1" wrap="square" lIns="141050" tIns="70525" rIns="141050" bIns="705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2edee143a_0_47:notes"/>
          <p:cNvSpPr>
            <a:spLocks noGrp="1" noRot="1" noChangeAspect="1"/>
          </p:cNvSpPr>
          <p:nvPr>
            <p:ph type="sldImg" idx="2"/>
          </p:nvPr>
        </p:nvSpPr>
        <p:spPr>
          <a:xfrm>
            <a:off x="-23602950" y="11833225"/>
            <a:ext cx="56807100" cy="319547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92edee143a_0_47:notes"/>
          <p:cNvSpPr txBox="1">
            <a:spLocks noGrp="1"/>
          </p:cNvSpPr>
          <p:nvPr>
            <p:ph type="body" idx="1"/>
          </p:nvPr>
        </p:nvSpPr>
        <p:spPr>
          <a:xfrm>
            <a:off x="960120" y="45558632"/>
            <a:ext cx="7680900" cy="37274400"/>
          </a:xfrm>
          <a:prstGeom prst="rect">
            <a:avLst/>
          </a:prstGeom>
          <a:noFill/>
          <a:ln>
            <a:noFill/>
          </a:ln>
        </p:spPr>
        <p:txBody>
          <a:bodyPr spcFirstLastPara="1" wrap="square" lIns="141050" tIns="70525" rIns="141050" bIns="70525"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107" name="Google Shape;107;g92edee143a_0_47:notes"/>
          <p:cNvSpPr txBox="1">
            <a:spLocks noGrp="1"/>
          </p:cNvSpPr>
          <p:nvPr>
            <p:ph type="sldNum" idx="12"/>
          </p:nvPr>
        </p:nvSpPr>
        <p:spPr>
          <a:xfrm>
            <a:off x="5438458" y="89917500"/>
            <a:ext cx="4160400" cy="4749300"/>
          </a:xfrm>
          <a:prstGeom prst="rect">
            <a:avLst/>
          </a:prstGeom>
          <a:noFill/>
          <a:ln>
            <a:noFill/>
          </a:ln>
        </p:spPr>
        <p:txBody>
          <a:bodyPr spcFirstLastPara="1" wrap="square" lIns="141050" tIns="70525" rIns="141050" bIns="705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2edee143a_0_58:notes"/>
          <p:cNvSpPr>
            <a:spLocks noGrp="1" noRot="1" noChangeAspect="1"/>
          </p:cNvSpPr>
          <p:nvPr>
            <p:ph type="sldImg" idx="2"/>
          </p:nvPr>
        </p:nvSpPr>
        <p:spPr>
          <a:xfrm>
            <a:off x="-23602950" y="11833225"/>
            <a:ext cx="56807100" cy="319547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92edee143a_0_58:notes"/>
          <p:cNvSpPr txBox="1">
            <a:spLocks noGrp="1"/>
          </p:cNvSpPr>
          <p:nvPr>
            <p:ph type="body" idx="1"/>
          </p:nvPr>
        </p:nvSpPr>
        <p:spPr>
          <a:xfrm>
            <a:off x="960120" y="45558632"/>
            <a:ext cx="7680900" cy="37274400"/>
          </a:xfrm>
          <a:prstGeom prst="rect">
            <a:avLst/>
          </a:prstGeom>
          <a:noFill/>
          <a:ln>
            <a:noFill/>
          </a:ln>
        </p:spPr>
        <p:txBody>
          <a:bodyPr spcFirstLastPara="1" wrap="square" lIns="141050" tIns="70525" rIns="141050" bIns="70525"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119" name="Google Shape;119;g92edee143a_0_58:notes"/>
          <p:cNvSpPr txBox="1">
            <a:spLocks noGrp="1"/>
          </p:cNvSpPr>
          <p:nvPr>
            <p:ph type="sldNum" idx="12"/>
          </p:nvPr>
        </p:nvSpPr>
        <p:spPr>
          <a:xfrm>
            <a:off x="5438458" y="89917500"/>
            <a:ext cx="4160400" cy="4749300"/>
          </a:xfrm>
          <a:prstGeom prst="rect">
            <a:avLst/>
          </a:prstGeom>
          <a:noFill/>
          <a:ln>
            <a:noFill/>
          </a:ln>
        </p:spPr>
        <p:txBody>
          <a:bodyPr spcFirstLastPara="1" wrap="square" lIns="141050" tIns="70525" rIns="141050" bIns="705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0" i="0" u="none" strike="noStrike" cap="none">
                <a:solidFill>
                  <a:srgbClr val="000000"/>
                </a:solidFill>
                <a:effectLst/>
                <a:latin typeface="Arial"/>
                <a:ea typeface="Arial"/>
                <a:cs typeface="Arial"/>
                <a:sym typeface="Arial"/>
              </a:rPr>
              <a:t>There are also many quick tutorial videos available! These resources are organized pedagogically. Every underlined item is linked to a tutorial video</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Thank you so much for joining us today!</a:t>
            </a:r>
          </a:p>
          <a:p>
            <a:pPr marL="158750" indent="0">
              <a:buNone/>
            </a:pPr>
            <a:r>
              <a:rPr lang="en-US"/>
              <a:t>If you have any questions or need any help, please consult or contact:</a:t>
            </a:r>
          </a:p>
          <a:p>
            <a:pPr marL="158750" indent="0">
              <a:buNone/>
            </a:pPr>
            <a:r>
              <a:rPr lang="en-US"/>
              <a:t>We’d love to see all the awesome ways you’re using Brightspace! Use our District hashtag and/or #D2LK12 so we can all learn from each other and share great ideas of how to use Brightspace to support teaching, learning and, most importantly, our students!</a:t>
            </a:r>
          </a:p>
        </p:txBody>
      </p:sp>
    </p:spTree>
    <p:extLst>
      <p:ext uri="{BB962C8B-B14F-4D97-AF65-F5344CB8AC3E}">
        <p14:creationId xmlns:p14="http://schemas.microsoft.com/office/powerpoint/2010/main" val="13039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754EB-FF4C-8944-A9EA-193EC00AFB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4658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58cfa7db80_4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0" name="Google Shape;2150;g58cfa7db80_4_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lvl="0" indent="0" algn="l" rtl="0">
              <a:spcBef>
                <a:spcPts val="0"/>
              </a:spcBef>
              <a:spcAft>
                <a:spcPts val="0"/>
              </a:spcAft>
              <a:buNone/>
            </a:pPr>
            <a:endParaRPr/>
          </a:p>
        </p:txBody>
      </p:sp>
      <p:sp>
        <p:nvSpPr>
          <p:cNvPr id="2151" name="Google Shape;2151;g58cfa7db80_4_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slide is for you to add Housekeeping Items particular to your District and this session. </a:t>
            </a:r>
          </a:p>
          <a:p>
            <a:r>
              <a:rPr lang="en-US"/>
              <a:t>It may include information about how attendees can ask questions, how they can access the webinar information after the session, or even how they confirm their attendance for the session (if applicable)</a:t>
            </a:r>
          </a:p>
        </p:txBody>
      </p:sp>
    </p:spTree>
    <p:extLst>
      <p:ext uri="{BB962C8B-B14F-4D97-AF65-F5344CB8AC3E}">
        <p14:creationId xmlns:p14="http://schemas.microsoft.com/office/powerpoint/2010/main" val="22237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This is a useful slide to ensure everyone understand the terminology used when discussing Brightspace.</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It would be helpful to personalize this slide to include any District specific information, especially if your District as a different branding for “Brightspace.” This will help attendees when they see resources about “Brightspace” to know that this is what your District is using as well  but has branded differently.</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56adf73be6_1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8" name="Google Shape;2608;g56adf73be6_1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a:cs typeface="Calibri"/>
              </a:rPr>
              <a:t>Here are some reasons Educators love using Brightspace to support their teaching</a:t>
            </a:r>
          </a:p>
          <a:p>
            <a:r>
              <a:rPr lang="en-US">
                <a:cs typeface="Calibri"/>
              </a:rPr>
              <a:t>Tip: Change this up to meet the needs, values and reasons your District loves Brightspace!</a:t>
            </a:r>
          </a:p>
        </p:txBody>
      </p:sp>
      <p:sp>
        <p:nvSpPr>
          <p:cNvPr id="2609" name="Google Shape;2609;g56adf73be6_1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3947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26A52-3FDA-4045-ABCD-EEB8F454B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19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92edee143a_0_0:notes"/>
          <p:cNvSpPr>
            <a:spLocks noGrp="1" noRot="1" noChangeAspect="1"/>
          </p:cNvSpPr>
          <p:nvPr>
            <p:ph type="sldImg" idx="2"/>
          </p:nvPr>
        </p:nvSpPr>
        <p:spPr>
          <a:xfrm>
            <a:off x="-23602950" y="11833225"/>
            <a:ext cx="56807100" cy="319547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g92edee143a_0_0:notes"/>
          <p:cNvSpPr txBox="1">
            <a:spLocks noGrp="1"/>
          </p:cNvSpPr>
          <p:nvPr>
            <p:ph type="body" idx="1"/>
          </p:nvPr>
        </p:nvSpPr>
        <p:spPr>
          <a:xfrm>
            <a:off x="960120" y="45558632"/>
            <a:ext cx="7680900" cy="37274400"/>
          </a:xfrm>
          <a:prstGeom prst="rect">
            <a:avLst/>
          </a:prstGeom>
          <a:noFill/>
          <a:ln>
            <a:noFill/>
          </a:ln>
        </p:spPr>
        <p:txBody>
          <a:bodyPr spcFirstLastPara="1" wrap="square" lIns="141050" tIns="70525" rIns="141050" bIns="70525"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56" name="Google Shape;56;g92edee143a_0_0:notes"/>
          <p:cNvSpPr txBox="1">
            <a:spLocks noGrp="1"/>
          </p:cNvSpPr>
          <p:nvPr>
            <p:ph type="sldNum" idx="12"/>
          </p:nvPr>
        </p:nvSpPr>
        <p:spPr>
          <a:xfrm>
            <a:off x="5438458" y="89917500"/>
            <a:ext cx="4160400" cy="4749300"/>
          </a:xfrm>
          <a:prstGeom prst="rect">
            <a:avLst/>
          </a:prstGeom>
          <a:noFill/>
          <a:ln>
            <a:noFill/>
          </a:ln>
        </p:spPr>
        <p:txBody>
          <a:bodyPr spcFirstLastPara="1" wrap="square" lIns="141050" tIns="70525" rIns="141050" bIns="705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2edee143a_0_12:notes"/>
          <p:cNvSpPr>
            <a:spLocks noGrp="1" noRot="1" noChangeAspect="1"/>
          </p:cNvSpPr>
          <p:nvPr>
            <p:ph type="sldImg" idx="2"/>
          </p:nvPr>
        </p:nvSpPr>
        <p:spPr>
          <a:xfrm>
            <a:off x="-23602950" y="11833225"/>
            <a:ext cx="56807100" cy="319547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92edee143a_0_12:notes"/>
          <p:cNvSpPr txBox="1">
            <a:spLocks noGrp="1"/>
          </p:cNvSpPr>
          <p:nvPr>
            <p:ph type="body" idx="1"/>
          </p:nvPr>
        </p:nvSpPr>
        <p:spPr>
          <a:xfrm>
            <a:off x="960120" y="45558632"/>
            <a:ext cx="7680900" cy="37274400"/>
          </a:xfrm>
          <a:prstGeom prst="rect">
            <a:avLst/>
          </a:prstGeom>
          <a:noFill/>
          <a:ln>
            <a:noFill/>
          </a:ln>
        </p:spPr>
        <p:txBody>
          <a:bodyPr spcFirstLastPara="1" wrap="square" lIns="141050" tIns="70525" rIns="141050" bIns="70525"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69" name="Google Shape;69;g92edee143a_0_12:notes"/>
          <p:cNvSpPr txBox="1">
            <a:spLocks noGrp="1"/>
          </p:cNvSpPr>
          <p:nvPr>
            <p:ph type="sldNum" idx="12"/>
          </p:nvPr>
        </p:nvSpPr>
        <p:spPr>
          <a:xfrm>
            <a:off x="5438458" y="89917500"/>
            <a:ext cx="4160400" cy="4749300"/>
          </a:xfrm>
          <a:prstGeom prst="rect">
            <a:avLst/>
          </a:prstGeom>
          <a:noFill/>
          <a:ln>
            <a:noFill/>
          </a:ln>
        </p:spPr>
        <p:txBody>
          <a:bodyPr spcFirstLastPara="1" wrap="square" lIns="141050" tIns="70525" rIns="141050" bIns="705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jpe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emf"/><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arget="../media/image39.jpeg" Type="http://schemas.openxmlformats.org/officeDocument/2006/relationships/image"/><Relationship Id="rId2" Target="../media/image38.png" Type="http://schemas.openxmlformats.org/officeDocument/2006/relationships/image"/><Relationship Id="rId1" Target="../slideMasters/slideMaster8.xml" Type="http://schemas.openxmlformats.org/officeDocument/2006/relationships/slideMaster"/><Relationship Id="rId4" Target="../media/image40.png" Type="http://schemas.openxmlformats.org/officeDocument/2006/relationships/image"/></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arget="../media/image39.jpeg" Type="http://schemas.openxmlformats.org/officeDocument/2006/relationships/image"/><Relationship Id="rId2" Target="../media/image43.png" Type="http://schemas.openxmlformats.org/officeDocument/2006/relationships/image"/><Relationship Id="rId1" Target="../slideMasters/slideMaster8.xml" Type="http://schemas.openxmlformats.org/officeDocument/2006/relationships/slideMaster"/><Relationship Id="rId4" Target="../media/image44.png" Type="http://schemas.openxmlformats.org/officeDocument/2006/relationships/image"/></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9.xml" Type="http://schemas.openxmlformats.org/officeDocument/2006/relationships/slideMaster"/></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jpe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jpe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jpeg"/><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9.xml" Type="http://schemas.openxmlformats.org/officeDocument/2006/relationships/slideMaster"/></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2.jpe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3.jpe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12.xml" Type="http://schemas.openxmlformats.org/officeDocument/2006/relationships/slideMaster"/></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12.xml" Type="http://schemas.openxmlformats.org/officeDocument/2006/relationships/slideMaster"/></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Master" Target="../slideMasters/slideMaster13.xml"/><Relationship Id="rId4" Type="http://schemas.openxmlformats.org/officeDocument/2006/relationships/image" Target="../media/image67.png"/></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0.jpeg"/><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2.jpeg"/><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3.png"/><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5.jpeg"/><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5.xml" Type="http://schemas.openxmlformats.org/officeDocument/2006/relationships/slideMaster"/></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6.png"/><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5.xml" Type="http://schemas.openxmlformats.org/officeDocument/2006/relationships/slideMaster"/></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70"/>
        <p:cNvGrpSpPr/>
        <p:nvPr/>
      </p:nvGrpSpPr>
      <p:grpSpPr>
        <a:xfrm>
          <a:off x="0" y="0"/>
          <a:ext cx="0" cy="0"/>
          <a:chOff x="0" y="0"/>
          <a:chExt cx="0" cy="0"/>
        </a:xfrm>
      </p:grpSpPr>
      <p:sp>
        <p:nvSpPr>
          <p:cNvPr id="2" name="TextBox 1">
            <a:extLst>
              <a:ext uri="{FF2B5EF4-FFF2-40B4-BE49-F238E27FC236}">
                <a16:creationId xmlns:a16="http://schemas.microsoft.com/office/drawing/2014/main" id="{AF655834-1D3B-E643-89B8-56E6201ACF2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2328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667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DF520-BD82-314B-B66C-655B4F924A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436"/>
          <a:stretch/>
        </p:blipFill>
        <p:spPr>
          <a:xfrm>
            <a:off x="2125981" y="-13189"/>
            <a:ext cx="7018019" cy="5156689"/>
          </a:xfrm>
          <a:prstGeom prst="rect">
            <a:avLst/>
          </a:prstGeom>
        </p:spPr>
      </p:pic>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3"/>
          <a:srcRect r="17105"/>
          <a:stretch/>
        </p:blipFill>
        <p:spPr>
          <a:xfrm>
            <a:off x="2738956" y="-17921"/>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22304"/>
            <a:ext cx="6126480" cy="5165804"/>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8" name="Title Placeholder 8">
            <a:extLst>
              <a:ext uri="{FF2B5EF4-FFF2-40B4-BE49-F238E27FC236}">
                <a16:creationId xmlns:a16="http://schemas.microsoft.com/office/drawing/2014/main" id="{6B968572-3E79-0B49-9254-702D0C15F7EA}"/>
              </a:ext>
            </a:extLst>
          </p:cNvPr>
          <p:cNvSpPr>
            <a:spLocks noGrp="1"/>
          </p:cNvSpPr>
          <p:nvPr>
            <p:ph type="title" hasCustomPrompt="1"/>
          </p:nvPr>
        </p:nvSpPr>
        <p:spPr>
          <a:xfrm>
            <a:off x="260799" y="244867"/>
            <a:ext cx="1994722"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
        <p:nvSpPr>
          <p:cNvPr id="7" name="TextBox 6">
            <a:extLst>
              <a:ext uri="{FF2B5EF4-FFF2-40B4-BE49-F238E27FC236}">
                <a16:creationId xmlns:a16="http://schemas.microsoft.com/office/drawing/2014/main" id="{A018DBE6-3131-9C49-AECA-9E9EC71D14C7}"/>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36359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17753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10871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804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217820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973751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4551504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963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66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409081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787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08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543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4182837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5874836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6196710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22666724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615604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9084999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18995452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332695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916CE672-A4B5-4988-AC7A-6FF48401D614}"/>
              </a:ext>
            </a:extLst>
          </p:cNvPr>
          <p:cNvSpPr/>
          <p:nvPr userDrawn="1"/>
        </p:nvSpPr>
        <p:spPr>
          <a:xfrm>
            <a:off x="957470" y="3431444"/>
            <a:ext cx="8186530" cy="10405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C30BC21C-E471-4B2D-A619-FDF30E3328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9888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846512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6473084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3677086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306415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211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71079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6207351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583538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87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30488B0B-57C8-4C78-84E3-A4F7CFAF65A8}"/>
              </a:ext>
            </a:extLst>
          </p:cNvPr>
          <p:cNvSpPr/>
          <p:nvPr userDrawn="1"/>
        </p:nvSpPr>
        <p:spPr>
          <a:xfrm>
            <a:off x="957470" y="3431444"/>
            <a:ext cx="8186530" cy="104059"/>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B619B025-6DE9-4E4B-9ED8-7DEDE2C0A6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3754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7547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305618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4003543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48297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237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2399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822144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9907551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97" t="545" r="20006" b="-545"/>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9380703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8000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9E4-9019-0A4D-AA33-AF48363A719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295403-5749-7340-A6CC-4A81F10FE06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0913FF-08F9-CA47-A0BB-1095573DAFF3}"/>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83A89D2F-9EBB-494C-BAD9-055AB29A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D8467-5067-BA41-A300-5A7C7F6EFF56}"/>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40630699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4347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121985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7261195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95017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258596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Blue Content">
  <p:cSld name="Blue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06475" y="236111"/>
            <a:ext cx="7461300" cy="488400"/>
          </a:xfrm>
          <a:prstGeom prst="rect">
            <a:avLst/>
          </a:prstGeom>
          <a:noFill/>
          <a:ln>
            <a:noFill/>
          </a:ln>
        </p:spPr>
        <p:txBody>
          <a:bodyPr spcFirstLastPara="1" wrap="square" lIns="51425" tIns="25700" rIns="51425" bIns="25700" anchor="t" anchorCtr="0">
            <a:noAutofit/>
          </a:bodyPr>
          <a:lstStyle>
            <a:lvl1pPr marR="0" lvl="0" algn="l" rtl="0">
              <a:lnSpc>
                <a:spcPct val="90000"/>
              </a:lnSpc>
              <a:spcBef>
                <a:spcPts val="0"/>
              </a:spcBef>
              <a:spcAft>
                <a:spcPts val="0"/>
              </a:spcAft>
              <a:buClr>
                <a:schemeClr val="lt2"/>
              </a:buClr>
              <a:buSzPts val="23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206001" y="877064"/>
            <a:ext cx="8329200" cy="35022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90000"/>
              </a:lnSpc>
              <a:spcBef>
                <a:spcPts val="900"/>
              </a:spcBef>
              <a:spcAft>
                <a:spcPts val="0"/>
              </a:spcAft>
              <a:buClr>
                <a:schemeClr val="lt1"/>
              </a:buClr>
              <a:buSzPts val="1800"/>
              <a:buFont typeface="Arial"/>
              <a:buNone/>
              <a:defRPr sz="2400" b="0" i="0" u="none" strike="noStrike" cap="none">
                <a:solidFill>
                  <a:schemeClr val="lt1"/>
                </a:solidFill>
                <a:latin typeface="Arial"/>
                <a:ea typeface="Arial"/>
                <a:cs typeface="Arial"/>
                <a:sym typeface="Arial"/>
              </a:defRPr>
            </a:lvl1pPr>
            <a:lvl2pPr marL="914400" marR="0" lvl="1" indent="-330200" algn="l" rtl="0">
              <a:lnSpc>
                <a:spcPct val="90000"/>
              </a:lnSpc>
              <a:spcBef>
                <a:spcPts val="200"/>
              </a:spcBef>
              <a:spcAft>
                <a:spcPts val="0"/>
              </a:spcAft>
              <a:buClr>
                <a:schemeClr val="lt1"/>
              </a:buClr>
              <a:buSzPts val="1600"/>
              <a:buFont typeface="Arial"/>
              <a:buChar char="•"/>
              <a:defRPr sz="2100" b="0" i="0" u="none" strike="noStrike" cap="none">
                <a:solidFill>
                  <a:schemeClr val="lt1"/>
                </a:solidFill>
                <a:latin typeface="Arial"/>
                <a:ea typeface="Arial"/>
                <a:cs typeface="Arial"/>
                <a:sym typeface="Arial"/>
              </a:defRPr>
            </a:lvl2pPr>
            <a:lvl3pPr marL="1371600" marR="0" lvl="2" indent="-330200" algn="l" rtl="0">
              <a:lnSpc>
                <a:spcPct val="90000"/>
              </a:lnSpc>
              <a:spcBef>
                <a:spcPts val="200"/>
              </a:spcBef>
              <a:spcAft>
                <a:spcPts val="0"/>
              </a:spcAft>
              <a:buClr>
                <a:schemeClr val="lt1"/>
              </a:buClr>
              <a:buSzPts val="1600"/>
              <a:buFont typeface="Arial"/>
              <a:buChar char="•"/>
              <a:defRPr sz="2100" b="0" i="0" u="none" strike="noStrike" cap="none">
                <a:solidFill>
                  <a:schemeClr val="lt1"/>
                </a:solidFill>
                <a:latin typeface="Arial"/>
                <a:ea typeface="Arial"/>
                <a:cs typeface="Arial"/>
                <a:sym typeface="Arial"/>
              </a:defRPr>
            </a:lvl3pPr>
            <a:lvl4pPr marL="1828800" marR="0" lvl="3" indent="-330200" algn="l" rtl="0">
              <a:lnSpc>
                <a:spcPct val="90000"/>
              </a:lnSpc>
              <a:spcBef>
                <a:spcPts val="200"/>
              </a:spcBef>
              <a:spcAft>
                <a:spcPts val="0"/>
              </a:spcAft>
              <a:buClr>
                <a:schemeClr val="lt1"/>
              </a:buClr>
              <a:buSzPts val="1600"/>
              <a:buFont typeface="Arial"/>
              <a:buChar char="•"/>
              <a:defRPr sz="2100" b="0" i="0" u="none" strike="noStrike" cap="none">
                <a:solidFill>
                  <a:schemeClr val="lt1"/>
                </a:solidFill>
                <a:latin typeface="Arial"/>
                <a:ea typeface="Arial"/>
                <a:cs typeface="Arial"/>
                <a:sym typeface="Arial"/>
              </a:defRPr>
            </a:lvl4pPr>
            <a:lvl5pPr marL="2286000" marR="0" lvl="4" indent="-330200" algn="l" rtl="0">
              <a:lnSpc>
                <a:spcPct val="90000"/>
              </a:lnSpc>
              <a:spcBef>
                <a:spcPts val="200"/>
              </a:spcBef>
              <a:spcAft>
                <a:spcPts val="0"/>
              </a:spcAft>
              <a:buClr>
                <a:schemeClr val="lt1"/>
              </a:buClr>
              <a:buSzPts val="1600"/>
              <a:buFont typeface="Arial"/>
              <a:buChar char="•"/>
              <a:defRPr sz="2100" b="0" i="0" u="none" strike="noStrike" cap="none">
                <a:solidFill>
                  <a:schemeClr val="lt1"/>
                </a:solidFill>
                <a:latin typeface="Arial"/>
                <a:ea typeface="Arial"/>
                <a:cs typeface="Arial"/>
                <a:sym typeface="Arial"/>
              </a:defRPr>
            </a:lvl5pPr>
            <a:lvl6pPr marL="2743200" marR="0" lvl="5" indent="-330200" algn="l" rtl="0">
              <a:lnSpc>
                <a:spcPct val="90000"/>
              </a:lnSpc>
              <a:spcBef>
                <a:spcPts val="200"/>
              </a:spcBef>
              <a:spcAft>
                <a:spcPts val="0"/>
              </a:spcAft>
              <a:buClr>
                <a:schemeClr val="lt1"/>
              </a:buClr>
              <a:buSzPts val="1600"/>
              <a:buFont typeface="Arial"/>
              <a:buChar char="•"/>
              <a:defRPr sz="2100" b="0" i="0" u="none" strike="noStrike" cap="none">
                <a:solidFill>
                  <a:schemeClr val="lt1"/>
                </a:solidFill>
                <a:latin typeface="Arial"/>
                <a:ea typeface="Arial"/>
                <a:cs typeface="Arial"/>
                <a:sym typeface="Arial"/>
              </a:defRPr>
            </a:lvl6pPr>
            <a:lvl7pPr marL="3200400" marR="0" lvl="6" indent="-330200" algn="l" rtl="0">
              <a:lnSpc>
                <a:spcPct val="90000"/>
              </a:lnSpc>
              <a:spcBef>
                <a:spcPts val="100"/>
              </a:spcBef>
              <a:spcAft>
                <a:spcPts val="0"/>
              </a:spcAft>
              <a:buClr>
                <a:schemeClr val="lt1"/>
              </a:buClr>
              <a:buSzPts val="1600"/>
              <a:buFont typeface="Arial"/>
              <a:buChar char="•"/>
              <a:defRPr sz="2100" b="0" i="0" u="none" strike="noStrike" cap="none">
                <a:solidFill>
                  <a:schemeClr val="lt1"/>
                </a:solidFill>
                <a:latin typeface="Arial"/>
                <a:ea typeface="Arial"/>
                <a:cs typeface="Arial"/>
                <a:sym typeface="Arial"/>
              </a:defRPr>
            </a:lvl7pPr>
            <a:lvl8pPr marL="3657600" marR="0" lvl="7" indent="-330200" algn="l" rtl="0">
              <a:lnSpc>
                <a:spcPct val="90000"/>
              </a:lnSpc>
              <a:spcBef>
                <a:spcPts val="100"/>
              </a:spcBef>
              <a:spcAft>
                <a:spcPts val="0"/>
              </a:spcAft>
              <a:buClr>
                <a:schemeClr val="lt1"/>
              </a:buClr>
              <a:buSzPts val="1600"/>
              <a:buFont typeface="Arial"/>
              <a:buChar char="•"/>
              <a:defRPr sz="2100" b="0" i="0" u="none" strike="noStrike" cap="none">
                <a:solidFill>
                  <a:schemeClr val="lt1"/>
                </a:solidFill>
                <a:latin typeface="Arial"/>
                <a:ea typeface="Arial"/>
                <a:cs typeface="Arial"/>
                <a:sym typeface="Arial"/>
              </a:defRPr>
            </a:lvl8pPr>
            <a:lvl9pPr marL="4114800" marR="0" lvl="8" indent="-330200" algn="l" rtl="0">
              <a:lnSpc>
                <a:spcPct val="90000"/>
              </a:lnSpc>
              <a:spcBef>
                <a:spcPts val="100"/>
              </a:spcBef>
              <a:spcAft>
                <a:spcPts val="0"/>
              </a:spcAft>
              <a:buClr>
                <a:schemeClr val="lt1"/>
              </a:buClr>
              <a:buSzPts val="16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2151286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6"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1"/>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8"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44" t="4176"/>
          <a:stretch/>
        </p:blipFill>
        <p:spPr>
          <a:xfrm>
            <a:off x="-268547"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377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00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254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9DE2-49C6-9B4C-8C44-C86B66994EB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C324B-5185-8546-A33C-DB9D3316718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513AC-A4C6-D345-AF22-FF776591F78C}"/>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50DD7202-339C-7945-9897-297CB464C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226D3-873B-B340-AB28-4AC745CE1DA0}"/>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088238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5959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7637" b="10979"/>
          <a:stretch/>
        </p:blipFill>
        <p:spPr>
          <a:xfrm>
            <a:off x="4370295" y="681115"/>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73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6417"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1" y="233465"/>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6015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5"/>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2"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47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225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0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462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936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7" y="1875092"/>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7" y="3376832"/>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8635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7724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6335-78D9-AC4A-B542-70AA65A14D0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1F8869-9F8D-D64C-BF92-E0B431A3CB2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93610-62B8-E448-A24D-8EEB647C388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2D7F00FD-BD06-0C46-9D5A-D7D17FF2D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77688-53D9-C049-A4AA-E9B2CE72B92B}"/>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9552840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6669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469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775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453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51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1733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07172"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4165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55468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0518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6311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E5ED-F38A-B64C-AE35-EC99E4B1175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68BD72-D5A6-434A-802D-9015D0016E9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304126-77A4-8A4B-BE09-9D3CD73E62B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49B97-2070-D44C-AED5-BC0F6A662878}"/>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7FE736D0-A0A4-7649-BED1-67CB32F9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253E8-9A35-F84C-A7B6-8C169647BB8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6622182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1"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7"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5" y="128865"/>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7667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51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9622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7991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9866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2"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3140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6796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8248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3564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FE3C-38A0-9D4B-8542-1AADDD8DDC0A}"/>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B7CC082-DFDC-4147-B496-D3F04DE718FC}"/>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6746B-FAE8-D448-9D5D-BC5CFCB83D28}"/>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C379B-AF98-2C4C-8D26-F442B8429586}"/>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4E1E9-6AAE-C245-AF9D-FC8AF907C1AC}"/>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113B7-C371-D244-8DDC-1D1428D89DA6}"/>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8" name="Footer Placeholder 7">
            <a:extLst>
              <a:ext uri="{FF2B5EF4-FFF2-40B4-BE49-F238E27FC236}">
                <a16:creationId xmlns:a16="http://schemas.microsoft.com/office/drawing/2014/main" id="{6F0A2CA8-C4B4-DE47-B3C1-27BA0907F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8A958-231D-AA48-8BCB-75F4F7EE7BAA}"/>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478296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84" indent="0">
              <a:buNone/>
              <a:defRPr>
                <a:latin typeface="Arial" panose="020B0604020202020204" pitchFamily="34" charset="0"/>
                <a:cs typeface="Arial" panose="020B0604020202020204" pitchFamily="34" charset="0"/>
              </a:defRPr>
            </a:lvl2pPr>
            <a:lvl3pPr marL="685766" indent="0">
              <a:buNone/>
              <a:defRPr>
                <a:latin typeface="Arial" panose="020B0604020202020204" pitchFamily="34" charset="0"/>
                <a:cs typeface="Arial" panose="020B0604020202020204" pitchFamily="34" charset="0"/>
              </a:defRPr>
            </a:lvl3pPr>
            <a:lvl4pPr marL="1028649" indent="0">
              <a:buNone/>
              <a:defRPr>
                <a:latin typeface="Arial" panose="020B0604020202020204" pitchFamily="34" charset="0"/>
                <a:cs typeface="Arial" panose="020B0604020202020204" pitchFamily="34" charset="0"/>
              </a:defRPr>
            </a:lvl4pPr>
            <a:lvl5pPr marL="1371532"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925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AFA1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8" y="1"/>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AFA1FF"/>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AFA1FF"/>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AFA1FF"/>
                </a:solidFill>
                <a:latin typeface="Arial Black" panose="020B0604020202020204" pitchFamily="34" charset="0"/>
                <a:cs typeface="Arial Black" panose="020B0604020202020204" pitchFamily="34" charset="0"/>
                <a:sym typeface="Arial"/>
              </a:rPr>
              <a:t> </a:t>
            </a:r>
            <a:endParaRPr sz="12450" b="0" i="0">
              <a:solidFill>
                <a:srgbClr val="AFA1FF"/>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8A4724E3-BC79-EA4D-B456-C2EE201464BC}"/>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18010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BA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8" y="1"/>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BA59"/>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BA59"/>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BA59"/>
                </a:solidFill>
                <a:latin typeface="Arial Black" panose="020B0604020202020204" pitchFamily="34" charset="0"/>
                <a:cs typeface="Arial Black" panose="020B0604020202020204" pitchFamily="34" charset="0"/>
                <a:sym typeface="Arial"/>
              </a:rPr>
              <a:t> </a:t>
            </a:r>
            <a:endParaRPr sz="12450" b="0" i="0">
              <a:solidFill>
                <a:srgbClr val="FFBA59"/>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70A36EE0-19A4-0C46-8E3A-D1C472B85A17}"/>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8126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8CCD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8" y="1"/>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8CCD5A"/>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8CCD5A"/>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8CCD5A"/>
                </a:solidFill>
                <a:latin typeface="Arial Black" panose="020B0604020202020204" pitchFamily="34" charset="0"/>
                <a:cs typeface="Arial Black" panose="020B0604020202020204" pitchFamily="34" charset="0"/>
                <a:sym typeface="Arial"/>
              </a:rPr>
              <a:t> </a:t>
            </a:r>
            <a:endParaRPr sz="12450" b="0" i="0">
              <a:solidFill>
                <a:srgbClr val="8CCD5A"/>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9F26E576-4706-5E49-B3F4-36FBB8BC25F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6927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6B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8" y="1"/>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6B70"/>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6B70"/>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6B70"/>
                </a:solidFill>
                <a:latin typeface="Arial Black" panose="020B0604020202020204" pitchFamily="34" charset="0"/>
                <a:cs typeface="Arial Black" panose="020B0604020202020204" pitchFamily="34" charset="0"/>
                <a:sym typeface="Arial"/>
              </a:rPr>
              <a:t> </a:t>
            </a:r>
            <a:endParaRPr sz="12450" b="0" i="0">
              <a:solidFill>
                <a:srgbClr val="FF6B70"/>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0E6B6B87-1AB0-B945-981B-C58A1596089C}"/>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999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Orange Content" userDrawn="1">
  <p:cSld name="Orange Content">
    <p:bg>
      <p:bgPr>
        <a:solidFill>
          <a:schemeClr val="dk1"/>
        </a:solidFill>
        <a:effectLst/>
      </p:bgPr>
    </p:bg>
    <p:spTree>
      <p:nvGrpSpPr>
        <p:cNvPr id="1" name="Shape 1370"/>
        <p:cNvGrpSpPr/>
        <p:nvPr/>
      </p:nvGrpSpPr>
      <p:grpSpPr>
        <a:xfrm>
          <a:off x="0" y="0"/>
          <a:ext cx="0" cy="0"/>
          <a:chOff x="0" y="0"/>
          <a:chExt cx="0" cy="0"/>
        </a:xfrm>
      </p:grpSpPr>
      <p:sp>
        <p:nvSpPr>
          <p:cNvPr id="1372" name="Google Shape;1372;p275"/>
          <p:cNvSpPr txBox="1">
            <a:spLocks noGrp="1"/>
          </p:cNvSpPr>
          <p:nvPr>
            <p:ph type="body" idx="1"/>
          </p:nvPr>
        </p:nvSpPr>
        <p:spPr>
          <a:xfrm>
            <a:off x="274668" y="1513289"/>
            <a:ext cx="6712571" cy="3198019"/>
          </a:xfrm>
          <a:prstGeom prst="rect">
            <a:avLst/>
          </a:prstGeom>
          <a:noFill/>
          <a:ln>
            <a:noFill/>
          </a:ln>
        </p:spPr>
        <p:txBody>
          <a:bodyPr spcFirstLastPara="1" wrap="square" lIns="68575" tIns="34275" rIns="68575" bIns="34275" anchor="t" anchorCtr="0"/>
          <a:lstStyle>
            <a:lvl1pPr marL="457189" marR="0" lvl="0" indent="-361941"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914378" marR="0" lvl="1" indent="-342892"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566" marR="0" lvl="2" indent="-317492"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754" marR="0" lvl="3" indent="-304793"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5943" marR="0" lvl="4" indent="-304793"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1373" name="Google Shape;1373;p275"/>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8215314" y="0"/>
            <a:ext cx="928688" cy="5143500"/>
          </a:xfrm>
          <a:prstGeom prst="rect">
            <a:avLst/>
          </a:prstGeom>
          <a:noFill/>
          <a:ln>
            <a:noFill/>
          </a:ln>
        </p:spPr>
      </p:pic>
      <p:sp>
        <p:nvSpPr>
          <p:cNvPr id="5" name="Google Shape;1846;p381">
            <a:extLst>
              <a:ext uri="{FF2B5EF4-FFF2-40B4-BE49-F238E27FC236}">
                <a16:creationId xmlns:a16="http://schemas.microsoft.com/office/drawing/2014/main" id="{45FEE5E4-5443-498E-A8B0-47A4BA9B60C8}"/>
              </a:ext>
            </a:extLst>
          </p:cNvPr>
          <p:cNvSpPr txBox="1">
            <a:spLocks noGrp="1"/>
          </p:cNvSpPr>
          <p:nvPr>
            <p:ph type="title"/>
          </p:nvPr>
        </p:nvSpPr>
        <p:spPr>
          <a:xfrm>
            <a:off x="280989" y="293556"/>
            <a:ext cx="7792202" cy="563063"/>
          </a:xfrm>
          <a:prstGeom prst="rect">
            <a:avLst/>
          </a:prstGeom>
          <a:noFill/>
          <a:ln>
            <a:noFill/>
          </a:ln>
        </p:spPr>
        <p:txBody>
          <a:bodyPr spcFirstLastPara="1" wrap="square" lIns="68575" tIns="34275" rIns="68575" bIns="34275" anchor="t" anchorCtr="0"/>
          <a:lstStyle>
            <a:lvl1pPr lvl="0" algn="l">
              <a:lnSpc>
                <a:spcPct val="100000"/>
              </a:lnSpc>
              <a:spcBef>
                <a:spcPts val="0"/>
              </a:spcBef>
              <a:spcAft>
                <a:spcPts val="0"/>
              </a:spcAft>
              <a:buClr>
                <a:schemeClr val="accent6"/>
              </a:buClr>
              <a:buSzPts val="1400"/>
              <a:buNone/>
              <a:defRPr sz="3000">
                <a:solidFill>
                  <a:schemeClr val="accent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 name="TextBox 5">
            <a:extLst>
              <a:ext uri="{FF2B5EF4-FFF2-40B4-BE49-F238E27FC236}">
                <a16:creationId xmlns:a16="http://schemas.microsoft.com/office/drawing/2014/main" id="{2B60C345-F5C1-BB41-8F48-52D212F86E62}"/>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5072003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8"/>
        <p:cNvGrpSpPr/>
        <p:nvPr/>
      </p:nvGrpSpPr>
      <p:grpSpPr>
        <a:xfrm>
          <a:off x="0" y="0"/>
          <a:ext cx="0" cy="0"/>
          <a:chOff x="0" y="0"/>
          <a:chExt cx="0" cy="0"/>
        </a:xfrm>
      </p:grpSpPr>
    </p:spTree>
    <p:extLst>
      <p:ext uri="{BB962C8B-B14F-4D97-AF65-F5344CB8AC3E}">
        <p14:creationId xmlns:p14="http://schemas.microsoft.com/office/powerpoint/2010/main" val="10448369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Content -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0436" y="236112"/>
            <a:ext cx="5056393" cy="421409"/>
          </a:xfrm>
          <a:prstGeom prst="rect">
            <a:avLst/>
          </a:prstGeom>
        </p:spPr>
        <p:txBody>
          <a:bodyPr/>
          <a:lstStyle>
            <a:lvl1pPr>
              <a:defRPr sz="2700" b="1">
                <a:solidFill>
                  <a:schemeClr val="accent6"/>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hasCustomPrompt="1"/>
          </p:nvPr>
        </p:nvSpPr>
        <p:spPr>
          <a:xfrm>
            <a:off x="2789804" y="3472940"/>
            <a:ext cx="5878391" cy="1238369"/>
          </a:xfrm>
          <a:prstGeom prst="rect">
            <a:avLst/>
          </a:prstGeom>
        </p:spPr>
        <p:txBody>
          <a:bodyPr/>
          <a:lstStyle>
            <a:lvl1pPr marL="257168" indent="-257168">
              <a:buFont typeface="Arial" panose="020B0604020202020204" pitchFamily="34" charset="0"/>
              <a:buChar char="•"/>
              <a:defRPr sz="1500"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box for bullets</a:t>
            </a:r>
          </a:p>
          <a:p>
            <a:pPr lvl="0"/>
            <a:endParaRPr lang="en-US"/>
          </a:p>
          <a:p>
            <a:pPr lvl="0"/>
            <a:endParaRPr lang="en-US"/>
          </a:p>
          <a:p>
            <a:pPr lvl="0"/>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7">
            <a:extLst>
              <a:ext uri="{FF2B5EF4-FFF2-40B4-BE49-F238E27FC236}">
                <a16:creationId xmlns:a16="http://schemas.microsoft.com/office/drawing/2014/main" id="{5C35B56F-EA8E-7E4F-9E61-3EAF09A71C83}"/>
              </a:ext>
            </a:extLst>
          </p:cNvPr>
          <p:cNvSpPr>
            <a:spLocks noGrp="1"/>
          </p:cNvSpPr>
          <p:nvPr>
            <p:ph type="body" sz="quarter" idx="11" hasCustomPrompt="1"/>
          </p:nvPr>
        </p:nvSpPr>
        <p:spPr>
          <a:xfrm>
            <a:off x="2789802" y="717480"/>
            <a:ext cx="4180966" cy="367142"/>
          </a:xfrm>
          <a:prstGeom prst="rect">
            <a:avLst/>
          </a:prstGeom>
        </p:spPr>
        <p:txBody>
          <a:bodyPr anchor="t">
            <a:normAutofit/>
          </a:bodyPr>
          <a:lstStyle/>
          <a:p>
            <a:pPr marL="0" lvl="0" indent="0" defTabSz="685783">
              <a:lnSpc>
                <a:spcPct val="110000"/>
              </a:lnSpc>
              <a:spcBef>
                <a:spcPts val="0"/>
              </a:spcBef>
              <a:spcAft>
                <a:spcPts val="0"/>
              </a:spcAft>
              <a:buNone/>
            </a:pPr>
            <a:r>
              <a:rPr lang="en-US" sz="1500">
                <a:solidFill>
                  <a:srgbClr val="565A5C"/>
                </a:solidFill>
                <a:latin typeface="Arial" panose="020B0604020202020204" pitchFamily="34" charset="0"/>
                <a:cs typeface="Arial" panose="020B0604020202020204" pitchFamily="34" charset="0"/>
              </a:rPr>
              <a:t>Subhead</a:t>
            </a:r>
          </a:p>
        </p:txBody>
      </p:sp>
      <p:sp>
        <p:nvSpPr>
          <p:cNvPr id="7" name="TextBox 6">
            <a:extLst>
              <a:ext uri="{FF2B5EF4-FFF2-40B4-BE49-F238E27FC236}">
                <a16:creationId xmlns:a16="http://schemas.microsoft.com/office/drawing/2014/main" id="{20BFD0D4-B5E6-4B4D-9C7F-D4F11F6F5276}"/>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1450179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29"/>
        <p:cNvGrpSpPr/>
        <p:nvPr/>
      </p:nvGrpSpPr>
      <p:grpSpPr>
        <a:xfrm>
          <a:off x="0" y="0"/>
          <a:ext cx="0" cy="0"/>
          <a:chOff x="0" y="0"/>
          <a:chExt cx="0" cy="0"/>
        </a:xfrm>
      </p:grpSpPr>
      <p:pic>
        <p:nvPicPr>
          <p:cNvPr id="4" name="Picture 3">
            <a:extLst>
              <a:ext uri="{FF2B5EF4-FFF2-40B4-BE49-F238E27FC236}">
                <a16:creationId xmlns:a16="http://schemas.microsoft.com/office/drawing/2014/main" id="{7327E8EC-CC3C-48DC-BE47-E5B4215161F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46387" b="6392"/>
          <a:stretch/>
        </p:blipFill>
        <p:spPr>
          <a:xfrm flipH="1">
            <a:off x="-2" y="0"/>
            <a:ext cx="4749801" cy="4654122"/>
          </a:xfrm>
          <a:prstGeom prst="rect">
            <a:avLst/>
          </a:prstGeom>
        </p:spPr>
      </p:pic>
      <p:sp>
        <p:nvSpPr>
          <p:cNvPr id="3" name="TextBox 2">
            <a:extLst>
              <a:ext uri="{FF2B5EF4-FFF2-40B4-BE49-F238E27FC236}">
                <a16:creationId xmlns:a16="http://schemas.microsoft.com/office/drawing/2014/main" id="{B210BDBE-43B6-9544-8A81-F5492B54B853}"/>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01813932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4" y="714114"/>
            <a:ext cx="3850154" cy="5008609"/>
          </a:xfrm>
          <a:prstGeom prst="round1Rect">
            <a:avLst>
              <a:gd name="adj" fmla="val 25659"/>
            </a:avLst>
          </a:prstGeom>
          <a:solidFill>
            <a:srgbClr val="29A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9"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print">
            <a:alphaModFix/>
            <a:extLst>
              <a:ext uri="{28A0092B-C50C-407E-A947-70E740481C1C}">
                <a14:useLocalDpi xmlns:a14="http://schemas.microsoft.com/office/drawing/2010/main" val="0"/>
              </a:ext>
            </a:extLst>
          </a:blip>
          <a:srcRect/>
          <a:stretch/>
        </p:blipFill>
        <p:spPr>
          <a:xfrm>
            <a:off x="8215314" y="4613189"/>
            <a:ext cx="928688" cy="530311"/>
          </a:xfrm>
          <a:prstGeom prst="rect">
            <a:avLst/>
          </a:prstGeom>
          <a:noFill/>
          <a:ln>
            <a:noFill/>
          </a:ln>
        </p:spPr>
      </p:pic>
      <p:sp>
        <p:nvSpPr>
          <p:cNvPr id="8" name="TextBox 7">
            <a:extLst>
              <a:ext uri="{FF2B5EF4-FFF2-40B4-BE49-F238E27FC236}">
                <a16:creationId xmlns:a16="http://schemas.microsoft.com/office/drawing/2014/main" id="{CDB4FFCD-E796-A84A-AB44-A2CF606FB662}"/>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4186330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DDF-98C9-9A4E-A1D8-9D88B5A37FA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8B93A6-D16C-AC47-AC0D-16D1F5C9765A}"/>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4" name="Footer Placeholder 3">
            <a:extLst>
              <a:ext uri="{FF2B5EF4-FFF2-40B4-BE49-F238E27FC236}">
                <a16:creationId xmlns:a16="http://schemas.microsoft.com/office/drawing/2014/main" id="{76E37C75-66F6-6C45-8900-FBED9300C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86456-C188-CC4E-82DE-FCA596C62DD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7454785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2_Intro Slide A K12">
  <p:cSld name="2_Intro Slide A K12">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5696712" y="-73152"/>
            <a:ext cx="3520440" cy="5285232"/>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body" idx="1"/>
          </p:nvPr>
        </p:nvSpPr>
        <p:spPr>
          <a:xfrm>
            <a:off x="5779009" y="1436590"/>
            <a:ext cx="3275003" cy="1163396"/>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100000"/>
              </a:lnSpc>
              <a:spcBef>
                <a:spcPts val="0"/>
              </a:spcBef>
              <a:spcAft>
                <a:spcPts val="0"/>
              </a:spcAft>
              <a:buClr>
                <a:srgbClr val="000000"/>
              </a:buClr>
              <a:buSzPts val="3600"/>
              <a:buFont typeface="Arial"/>
              <a:buNone/>
              <a:defRPr sz="2700" b="0" i="0" u="none" strike="noStrike" cap="none">
                <a:solidFill>
                  <a:schemeClr val="dk1"/>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3" name="Google Shape;13;p2"/>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4" name="Google Shape;14;p2"/>
          <p:cNvSpPr txBox="1"/>
          <p:nvPr/>
        </p:nvSpPr>
        <p:spPr>
          <a:xfrm>
            <a:off x="5951601" y="4774919"/>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Reach </a:t>
            </a:r>
            <a:r>
              <a:rPr lang="en-US" sz="1050" b="1" i="0" u="none" strike="noStrike" cap="none">
                <a:solidFill>
                  <a:schemeClr val="dk1"/>
                </a:solidFill>
                <a:latin typeface="Arial Black"/>
                <a:ea typeface="Arial Black"/>
                <a:cs typeface="Arial Black"/>
                <a:sym typeface="Arial Black"/>
              </a:rPr>
              <a:t>every</a:t>
            </a:r>
            <a:r>
              <a:rPr lang="en-US" sz="1050" b="0" i="0" u="none" strike="noStrike" cap="none">
                <a:solidFill>
                  <a:schemeClr val="dk1"/>
                </a:solidFill>
                <a:latin typeface="Arial"/>
                <a:ea typeface="Arial"/>
                <a:cs typeface="Arial"/>
                <a:sym typeface="Arial"/>
              </a:rPr>
              <a:t> learner</a:t>
            </a:r>
            <a:endParaRPr sz="1050">
              <a:solidFill>
                <a:schemeClr val="dk1"/>
              </a:solidFill>
              <a:latin typeface="Arial"/>
              <a:ea typeface="Arial"/>
              <a:cs typeface="Arial"/>
              <a:sym typeface="Arial"/>
            </a:endParaRPr>
          </a:p>
        </p:txBody>
      </p:sp>
      <p:cxnSp>
        <p:nvCxnSpPr>
          <p:cNvPr id="15" name="Google Shape;15;p2"/>
          <p:cNvCxnSpPr/>
          <p:nvPr/>
        </p:nvCxnSpPr>
        <p:spPr>
          <a:xfrm>
            <a:off x="5997321" y="4672584"/>
            <a:ext cx="2982087"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20216274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367172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1_Blue Content">
  <p:cSld name="1_Blue Content">
    <p:bg>
      <p:bgPr>
        <a:solidFill>
          <a:schemeClr val="dk1"/>
        </a:solidFill>
        <a:effectLst/>
      </p:bgPr>
    </p:bg>
    <p:spTree>
      <p:nvGrpSpPr>
        <p:cNvPr id="1" name="Shape 20"/>
        <p:cNvGrpSpPr/>
        <p:nvPr/>
      </p:nvGrpSpPr>
      <p:grpSpPr>
        <a:xfrm>
          <a:off x="0" y="0"/>
          <a:ext cx="0" cy="0"/>
          <a:chOff x="0" y="0"/>
          <a:chExt cx="0" cy="0"/>
        </a:xfrm>
      </p:grpSpPr>
      <p:sp>
        <p:nvSpPr>
          <p:cNvPr id="21" name="Google Shape;21;p4"/>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467"/>
              <a:buFont typeface="Arial"/>
              <a:buNone/>
            </a:pPr>
            <a:endParaRPr sz="1100" b="0" i="0" u="none" strike="noStrike" cap="none">
              <a:solidFill>
                <a:schemeClr val="lt1"/>
              </a:solidFill>
              <a:latin typeface="Arial"/>
              <a:ea typeface="Arial"/>
              <a:cs typeface="Arial"/>
              <a:sym typeface="Arial"/>
            </a:endParaRPr>
          </a:p>
        </p:txBody>
      </p:sp>
      <p:sp>
        <p:nvSpPr>
          <p:cNvPr id="22" name="Google Shape;22;p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100000"/>
              </a:lnSpc>
              <a:spcBef>
                <a:spcPts val="0"/>
              </a:spcBef>
              <a:spcAft>
                <a:spcPts val="0"/>
              </a:spcAft>
              <a:buClr>
                <a:srgbClr val="000000"/>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100000"/>
              </a:lnSpc>
              <a:spcBef>
                <a:spcPts val="0"/>
              </a:spcBef>
              <a:spcAft>
                <a:spcPts val="0"/>
              </a:spcAft>
              <a:buClr>
                <a:srgbClr val="000000"/>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100000"/>
              </a:lnSpc>
              <a:spcBef>
                <a:spcPts val="0"/>
              </a:spcBef>
              <a:spcAft>
                <a:spcPts val="0"/>
              </a:spcAft>
              <a:buClr>
                <a:srgbClr val="000000"/>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24" name="Google Shape;24;p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64199248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Blue Content">
  <p:cSld name="Blue Content">
    <p:bg>
      <p:bgPr>
        <a:solidFill>
          <a:schemeClr val="dk1"/>
        </a:solidFill>
        <a:effectLst/>
      </p:bgPr>
    </p:bg>
    <p:spTree>
      <p:nvGrpSpPr>
        <p:cNvPr id="1" name="Shape 25"/>
        <p:cNvGrpSpPr/>
        <p:nvPr/>
      </p:nvGrpSpPr>
      <p:grpSpPr>
        <a:xfrm>
          <a:off x="0" y="0"/>
          <a:ext cx="0" cy="0"/>
          <a:chOff x="0" y="0"/>
          <a:chExt cx="0" cy="0"/>
        </a:xfrm>
      </p:grpSpPr>
      <p:sp>
        <p:nvSpPr>
          <p:cNvPr id="26" name="Google Shape;26;p5"/>
          <p:cNvSpPr/>
          <p:nvPr/>
        </p:nvSpPr>
        <p:spPr>
          <a:xfrm>
            <a:off x="0" y="4531716"/>
            <a:ext cx="9144000" cy="6264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5"/>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29" name="Google Shape;29;p5"/>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416330367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Orange">
  <p:cSld name="Title Orange">
    <p:bg>
      <p:bgPr>
        <a:solidFill>
          <a:schemeClr val="lt2"/>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2" name="Google Shape;32;p6"/>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317970115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Previous Month General">
  <p:cSld name="Previous Month General">
    <p:bg>
      <p:bgPr>
        <a:solidFill>
          <a:schemeClr val="dk1"/>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274667" y="130059"/>
            <a:ext cx="1194000" cy="2121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accent6"/>
              </a:buClr>
              <a:buSzPts val="800"/>
              <a:buFont typeface="Arial"/>
              <a:buNone/>
              <a:defRPr sz="800" b="0" i="0" u="none" strike="noStrike" cap="none">
                <a:solidFill>
                  <a:schemeClr val="accent6"/>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title"/>
          </p:nvPr>
        </p:nvSpPr>
        <p:spPr>
          <a:xfrm>
            <a:off x="275300" y="236111"/>
            <a:ext cx="5588700" cy="456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274667" y="894071"/>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rgbClr val="1BA8B1"/>
              </a:buClr>
              <a:buSzPts val="2100"/>
              <a:buFont typeface="Arial"/>
              <a:buChar char="•"/>
              <a:defRPr sz="2100" b="0" i="0" u="none" strike="noStrike" cap="none">
                <a:solidFill>
                  <a:srgbClr val="1BA8B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7" name="Google Shape;37;p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38" name="Google Shape;38;p7"/>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Themes</a:t>
            </a:r>
            <a:endParaRPr sz="1100" b="0" i="0" u="none" strike="noStrike" cap="none">
              <a:solidFill>
                <a:srgbClr val="D8D8D8"/>
              </a:solidFill>
              <a:latin typeface="Arial"/>
              <a:ea typeface="Arial"/>
              <a:cs typeface="Arial"/>
              <a:sym typeface="Arial"/>
            </a:endParaRPr>
          </a:p>
        </p:txBody>
      </p:sp>
      <p:sp>
        <p:nvSpPr>
          <p:cNvPr id="39" name="Google Shape;39;p7"/>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Roadmap</a:t>
            </a:r>
            <a:endParaRPr sz="1100" b="0"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7400695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Grey Content">
  <p:cSld name="Grey Content">
    <p:bg>
      <p:bgPr>
        <a:gradFill>
          <a:gsLst>
            <a:gs pos="0">
              <a:srgbClr val="565A5C"/>
            </a:gs>
            <a:gs pos="100000">
              <a:srgbClr val="333132"/>
            </a:gs>
          </a:gsLst>
          <a:path path="circle">
            <a:fillToRect l="50000" t="50000" r="50000" b="50000"/>
          </a:path>
          <a:tileRect/>
        </a:gra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42" name="Google Shape;42;p8"/>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274666"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685800" marR="0" lvl="1" indent="-257175" algn="l" rtl="0">
              <a:lnSpc>
                <a:spcPct val="90000"/>
              </a:lnSpc>
              <a:spcBef>
                <a:spcPts val="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028700" marR="0" lvl="2" indent="-242888" algn="l" rtl="0">
              <a:lnSpc>
                <a:spcPct val="90000"/>
              </a:lnSpc>
              <a:spcBef>
                <a:spcPts val="2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371600" marR="0" lvl="3"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714500" marR="0" lvl="4"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Themes</a:t>
            </a:r>
            <a:endParaRPr sz="1100" b="1" i="0" u="none" strike="noStrike" cap="none">
              <a:solidFill>
                <a:srgbClr val="FFFFFF"/>
              </a:solidFill>
              <a:latin typeface="Arial"/>
              <a:ea typeface="Arial"/>
              <a:cs typeface="Arial"/>
              <a:sym typeface="Arial"/>
            </a:endParaRPr>
          </a:p>
        </p:txBody>
      </p:sp>
      <p:sp>
        <p:nvSpPr>
          <p:cNvPr id="45" name="Google Shape;45;p8"/>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Roadmap</a:t>
            </a:r>
            <a:endParaRPr sz="1100" b="1" i="0" u="none" strike="noStrike" cap="none">
              <a:solidFill>
                <a:srgbClr val="FFFFFF"/>
              </a:solidFill>
              <a:latin typeface="Arial"/>
              <a:ea typeface="Arial"/>
              <a:cs typeface="Arial"/>
              <a:sym typeface="Arial"/>
            </a:endParaRPr>
          </a:p>
        </p:txBody>
      </p:sp>
      <p:sp>
        <p:nvSpPr>
          <p:cNvPr id="46" name="Google Shape;46;p8"/>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890630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4500"/>
              <a:buFont typeface="Calibri"/>
              <a:buNone/>
              <a:defRPr sz="4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body" idx="1"/>
          </p:nvPr>
        </p:nvSpPr>
        <p:spPr>
          <a:xfrm>
            <a:off x="623888" y="3442098"/>
            <a:ext cx="7886700" cy="1125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38414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1_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2" name="Google Shape;52;p10"/>
          <p:cNvPicPr preferRelativeResize="0"/>
          <p:nvPr/>
        </p:nvPicPr>
        <p:blipFill rotWithShape="1">
          <a:blip r:embed="rId2">
            <a:alphaModFix/>
          </a:blip>
          <a:srcRect/>
          <a:stretch/>
        </p:blipFill>
        <p:spPr>
          <a:xfrm>
            <a:off x="7619365" y="4"/>
            <a:ext cx="1524635" cy="5143073"/>
          </a:xfrm>
          <a:prstGeom prst="rect">
            <a:avLst/>
          </a:prstGeom>
          <a:noFill/>
          <a:ln>
            <a:noFill/>
          </a:ln>
        </p:spPr>
      </p:pic>
      <p:sp>
        <p:nvSpPr>
          <p:cNvPr id="53" name="Google Shape;53;p10"/>
          <p:cNvSpPr txBox="1">
            <a:spLocks noGrp="1"/>
          </p:cNvSpPr>
          <p:nvPr>
            <p:ph type="body" idx="1"/>
          </p:nvPr>
        </p:nvSpPr>
        <p:spPr>
          <a:xfrm>
            <a:off x="275035" y="1562100"/>
            <a:ext cx="6684300" cy="31374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4032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2_White Content">
  <p:cSld name="2_White Conten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6" name="Google Shape;56;p11"/>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57" name="Google Shape;57;p11"/>
          <p:cNvSpPr txBox="1"/>
          <p:nvPr/>
        </p:nvSpPr>
        <p:spPr>
          <a:xfrm>
            <a:off x="28066" y="4890428"/>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8" name="Google Shape;58;p11"/>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A3AE"/>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body" idx="1"/>
          </p:nvPr>
        </p:nvSpPr>
        <p:spPr>
          <a:xfrm>
            <a:off x="275299" y="1405471"/>
            <a:ext cx="4406400" cy="34845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Calibri"/>
                <a:ea typeface="Calibri"/>
                <a:cs typeface="Calibri"/>
                <a:sym typeface="Calibri"/>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028700" marR="0" lvl="2" indent="-242888" algn="l" rtl="0">
              <a:lnSpc>
                <a:spcPct val="90000"/>
              </a:lnSpc>
              <a:spcBef>
                <a:spcPts val="2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371600" marR="0" lvl="3"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body" idx="2"/>
          </p:nvPr>
        </p:nvSpPr>
        <p:spPr>
          <a:xfrm>
            <a:off x="7911445" y="622169"/>
            <a:ext cx="1232700" cy="212100"/>
          </a:xfrm>
          <a:prstGeom prst="rect">
            <a:avLst/>
          </a:prstGeom>
          <a:noFill/>
          <a:ln>
            <a:noFill/>
          </a:ln>
        </p:spPr>
        <p:txBody>
          <a:bodyPr spcFirstLastPara="1" wrap="square" lIns="68575" tIns="34275" rIns="68575" bIns="34275" anchor="t" anchorCtr="0">
            <a:noAutofit/>
          </a:bodyPr>
          <a:lstStyle>
            <a:lvl1pPr marL="342900" marR="0" lvl="0" indent="-171450" algn="ctr" rtl="0">
              <a:lnSpc>
                <a:spcPct val="90000"/>
              </a:lnSpc>
              <a:spcBef>
                <a:spcPts val="3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0573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AFA1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AFA1FF"/>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AFA1FF"/>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AFA1FF"/>
                </a:solidFill>
                <a:latin typeface="Arial Black" panose="020B0604020202020204" pitchFamily="34" charset="0"/>
                <a:cs typeface="Arial Black" panose="020B0604020202020204" pitchFamily="34" charset="0"/>
                <a:sym typeface="Arial"/>
              </a:rPr>
              <a:t> </a:t>
            </a:r>
            <a:endParaRPr sz="12450" b="0" i="0">
              <a:solidFill>
                <a:srgbClr val="AFA1FF"/>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8A4724E3-BC79-EA4D-B456-C2EE201464B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786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06897-76C6-454D-9FD2-7A5CCFBE90EE}"/>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3" name="Footer Placeholder 2">
            <a:extLst>
              <a:ext uri="{FF2B5EF4-FFF2-40B4-BE49-F238E27FC236}">
                <a16:creationId xmlns:a16="http://schemas.microsoft.com/office/drawing/2014/main" id="{3D722B63-6ABC-1A46-BB0C-6BC808EFF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C0B87-7954-384D-9F76-5BA093D289F9}"/>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54042209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Title Purple">
  <p:cSld name="Title Purple">
    <p:bg>
      <p:bgPr>
        <a:solidFill>
          <a:schemeClr val="dk1"/>
        </a:solidFill>
        <a:effectLst/>
      </p:bgPr>
    </p:bg>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63" name="Google Shape;63;p12"/>
          <p:cNvSpPr/>
          <p:nvPr/>
        </p:nvSpPr>
        <p:spPr>
          <a:xfrm>
            <a:off x="0" y="2857295"/>
            <a:ext cx="9144000" cy="16743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12"/>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1142534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Orange Content">
  <p:cSld name="Orange Content">
    <p:bg>
      <p:bgPr>
        <a:solidFill>
          <a:schemeClr val="dk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3"/>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8" name="Google Shape;68;p13"/>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42580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72" name="Google Shape;72;p1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92432057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Blank bullet slide">
  <p:cSld name="Blank bullet slide">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681163"/>
            <a:ext cx="8229600" cy="2733600"/>
          </a:xfrm>
          <a:prstGeom prst="rect">
            <a:avLst/>
          </a:prstGeom>
          <a:noFill/>
          <a:ln>
            <a:noFill/>
          </a:ln>
        </p:spPr>
        <p:txBody>
          <a:bodyPr spcFirstLastPara="1" wrap="square" lIns="0" tIns="0" rIns="0" bIns="0" anchor="t" anchorCtr="0">
            <a:noAutofit/>
          </a:bodyPr>
          <a:lstStyle>
            <a:lvl1pPr marL="342900" marR="0" lvl="0"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685800" marR="0" lvl="1" indent="-238125"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028700" marR="0" lvl="2"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371600" marR="0" lvl="3"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714500" marR="0" lvl="4"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400300" marR="0" lvl="6"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2743200" marR="0" lvl="7"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086100" marR="0" lvl="8"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037158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Pure White">
  <p:cSld name="Pure White">
    <p:bg>
      <p:bgPr>
        <a:solidFill>
          <a:schemeClr val="dk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0798" y="244866"/>
            <a:ext cx="82545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6"/>
          <p:cNvSpPr txBox="1">
            <a:spLocks noGrp="1"/>
          </p:cNvSpPr>
          <p:nvPr>
            <p:ph type="body" idx="1"/>
          </p:nvPr>
        </p:nvSpPr>
        <p:spPr>
          <a:xfrm>
            <a:off x="260798" y="1513288"/>
            <a:ext cx="8254500" cy="3129000"/>
          </a:xfrm>
          <a:prstGeom prst="rect">
            <a:avLst/>
          </a:prstGeom>
          <a:noFill/>
          <a:ln>
            <a:noFill/>
          </a:ln>
        </p:spPr>
        <p:txBody>
          <a:bodyPr spcFirstLastPara="1" wrap="square" lIns="68575" tIns="34275" rIns="68575" bIns="34275" anchor="t" anchorCtr="0">
            <a:noAutofit/>
          </a:bodyPr>
          <a:lstStyle>
            <a:lvl1pPr marL="342900" marR="0" lvl="0" indent="-214313"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5900921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lt1"/>
        </a:solidFill>
        <a:effectLst/>
      </p:bgPr>
    </p:bg>
    <p:spTree>
      <p:nvGrpSpPr>
        <p:cNvPr id="1" name="Shape 79"/>
        <p:cNvGrpSpPr/>
        <p:nvPr/>
      </p:nvGrpSpPr>
      <p:grpSpPr>
        <a:xfrm>
          <a:off x="0" y="0"/>
          <a:ext cx="0" cy="0"/>
          <a:chOff x="0" y="0"/>
          <a:chExt cx="0" cy="0"/>
        </a:xfrm>
      </p:grpSpPr>
      <p:sp>
        <p:nvSpPr>
          <p:cNvPr id="80" name="Google Shape;80;p17"/>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1" name="Google Shape;81;p1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82" name="Google Shape;82;p17"/>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342900" marR="0" lvl="0" indent="-28575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685800" marR="0" lvl="1"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028700" marR="0" lvl="2"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371600" marR="0" lvl="3"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714500" marR="0" lvl="4"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057400" marR="0" lvl="5"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2400300" marR="0" lvl="6"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2743200" marR="0" lvl="7"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3086100" marR="0" lvl="8"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1251507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53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a:srcRect l="21744" t="4176"/>
          <a:stretch/>
        </p:blipFill>
        <p:spPr>
          <a:xfrm>
            <a:off x="-268548"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2751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6685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13202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B673-E31E-1646-8309-AE980A232A7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B33A1-D084-C54E-B017-C780B971AF31}"/>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B980E-D7C6-7949-8807-313519C8313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4B59C4-04E3-7944-AFFE-7BD88C831F6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695A8EF2-62F4-204B-BD2C-44DFD8E7A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FA636-AA9F-A14E-9900-52D0458688D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35421688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8409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a:srcRect r="17637" b="10979"/>
          <a:stretch/>
        </p:blipFill>
        <p:spPr>
          <a:xfrm>
            <a:off x="4370295" y="681114"/>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0501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6416"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0" y="233464"/>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410925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1"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145666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849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5202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8169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5239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24861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3017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587D-194F-A248-B3FB-6249A27B0C3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7AF815-AC16-4748-82BF-F2E82266B5A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85AEE6-60B0-DF45-B386-25799EA24817}"/>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D86047-95F4-054C-8A19-71554B349BC1}"/>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23989876-8BBE-724A-A10A-DE775DE7F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A1D9-BD02-354E-A4C7-893FB5C0A1DF}"/>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62004746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30905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2960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878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737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2469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5669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a:srcRect r="16544"/>
          <a:stretch/>
        </p:blipFill>
        <p:spPr>
          <a:xfrm>
            <a:off x="2707171"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2896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a:srcRect r="12041"/>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47584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91440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1509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4852-C87E-B24A-BD27-9B8983B290A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AE5A3-95DD-EF40-BC9F-3FDD9265E0A3}"/>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1A55F-E176-0841-9FCD-B1ACAE6BE47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4CF8B344-BCD9-884E-9750-E2A497739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9877A-3EE0-A245-B1F1-7FF032D260E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5595685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66920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65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5991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425923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07276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84613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1"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08985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83808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427843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2262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51DF-95B6-0540-8F4C-D00ABF670EB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659D0-BD0A-1442-BA86-D080B9BB6B49}"/>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FCB92-A017-444A-A906-466A6DCC489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C8D73156-4F53-C948-9E6E-F52F0DEF8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A9B5E-1EEB-CB49-BAE0-BB2EEC896A58}"/>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8076603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89259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Plain">
  <p:cSld name="Plain">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34561948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Content - Cinnabar">
  <p:cSld name="Content - Cinnabar">
    <p:spTree>
      <p:nvGrpSpPr>
        <p:cNvPr id="1" name="Shape 89"/>
        <p:cNvGrpSpPr/>
        <p:nvPr/>
      </p:nvGrpSpPr>
      <p:grpSpPr>
        <a:xfrm>
          <a:off x="0" y="0"/>
          <a:ext cx="0" cy="0"/>
          <a:chOff x="0" y="0"/>
          <a:chExt cx="0" cy="0"/>
        </a:xfrm>
      </p:grpSpPr>
      <p:pic>
        <p:nvPicPr>
          <p:cNvPr id="90" name="Google Shape;90;p20" descr="https://assets.d2l.com/wp-content/uploads/2017/01/Daylight-K12-devices-solution.png"/>
          <p:cNvPicPr preferRelativeResize="0"/>
          <p:nvPr/>
        </p:nvPicPr>
        <p:blipFill rotWithShape="1">
          <a:blip r:embed="rId2">
            <a:alphaModFix/>
          </a:blip>
          <a:srcRect l="-1396" t="545" r="20006" b="-545"/>
          <a:stretch/>
        </p:blipFill>
        <p:spPr>
          <a:xfrm>
            <a:off x="3306652" y="484229"/>
            <a:ext cx="6119189" cy="4120946"/>
          </a:xfrm>
          <a:prstGeom prst="rect">
            <a:avLst/>
          </a:prstGeom>
          <a:noFill/>
          <a:ln>
            <a:noFill/>
          </a:ln>
        </p:spPr>
      </p:pic>
      <p:pic>
        <p:nvPicPr>
          <p:cNvPr id="91" name="Google Shape;91;p20"/>
          <p:cNvPicPr preferRelativeResize="0"/>
          <p:nvPr/>
        </p:nvPicPr>
        <p:blipFill rotWithShape="1">
          <a:blip r:embed="rId3">
            <a:alphaModFix/>
          </a:blip>
          <a:srcRect l="3573" t="1" b="26775"/>
          <a:stretch/>
        </p:blipFill>
        <p:spPr>
          <a:xfrm>
            <a:off x="4640802" y="1146844"/>
            <a:ext cx="4257702" cy="2849813"/>
          </a:xfrm>
          <a:prstGeom prst="rect">
            <a:avLst/>
          </a:prstGeom>
          <a:noFill/>
          <a:ln>
            <a:noFill/>
          </a:ln>
        </p:spPr>
      </p:pic>
      <p:sp>
        <p:nvSpPr>
          <p:cNvPr id="92" name="Google Shape;92;p20"/>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93" name="Google Shape;93;p20"/>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94" name="Google Shape;94;p20"/>
          <p:cNvPicPr preferRelativeResize="0"/>
          <p:nvPr/>
        </p:nvPicPr>
        <p:blipFill rotWithShape="1">
          <a:blip r:embed="rId4">
            <a:alphaModFix/>
          </a:blip>
          <a:srcRect/>
          <a:stretch/>
        </p:blipFill>
        <p:spPr>
          <a:xfrm>
            <a:off x="594612" y="484229"/>
            <a:ext cx="621000" cy="621000"/>
          </a:xfrm>
          <a:prstGeom prst="rect">
            <a:avLst/>
          </a:prstGeom>
          <a:noFill/>
          <a:ln>
            <a:noFill/>
          </a:ln>
        </p:spPr>
      </p:pic>
      <p:sp>
        <p:nvSpPr>
          <p:cNvPr id="95" name="Google Shape;95;p20"/>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6" name="Google Shape;96;p2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97" name="Google Shape;97;p20"/>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033712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General Content - Peridot">
  <p:cSld name="General Content - Perido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00" name="Google Shape;100;p21"/>
          <p:cNvCxnSpPr/>
          <p:nvPr/>
        </p:nvCxnSpPr>
        <p:spPr>
          <a:xfrm>
            <a:off x="316150" y="747069"/>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101" name="Google Shape;101;p21"/>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4901477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6 Topics - V2">
  <p:cSld name="6 Topics - V2">
    <p:spTree>
      <p:nvGrpSpPr>
        <p:cNvPr id="1" name="Shape 102"/>
        <p:cNvGrpSpPr/>
        <p:nvPr/>
      </p:nvGrpSpPr>
      <p:grpSpPr>
        <a:xfrm>
          <a:off x="0" y="0"/>
          <a:ext cx="0" cy="0"/>
          <a:chOff x="0" y="0"/>
          <a:chExt cx="0" cy="0"/>
        </a:xfrm>
      </p:grpSpPr>
      <p:sp>
        <p:nvSpPr>
          <p:cNvPr id="103" name="Google Shape;103;p22"/>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04" name="Google Shape;104;p22"/>
          <p:cNvSpPr txBox="1">
            <a:spLocks noGrp="1"/>
          </p:cNvSpPr>
          <p:nvPr>
            <p:ph type="body" idx="1"/>
          </p:nvPr>
        </p:nvSpPr>
        <p:spPr>
          <a:xfrm>
            <a:off x="4508790" y="244918"/>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5" name="Google Shape;105;p22"/>
          <p:cNvCxnSpPr/>
          <p:nvPr/>
        </p:nvCxnSpPr>
        <p:spPr>
          <a:xfrm>
            <a:off x="4564810" y="619416"/>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06" name="Google Shape;106;p22"/>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07" name="Google Shape;107;p22"/>
          <p:cNvSpPr txBox="1">
            <a:spLocks noGrp="1"/>
          </p:cNvSpPr>
          <p:nvPr>
            <p:ph type="body" idx="2"/>
          </p:nvPr>
        </p:nvSpPr>
        <p:spPr>
          <a:xfrm>
            <a:off x="4508790" y="4389974"/>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8" name="Google Shape;108;p22"/>
          <p:cNvCxnSpPr/>
          <p:nvPr/>
        </p:nvCxnSpPr>
        <p:spPr>
          <a:xfrm>
            <a:off x="4564810" y="4764472"/>
            <a:ext cx="537281" cy="0"/>
          </a:xfrm>
          <a:prstGeom prst="straightConnector1">
            <a:avLst/>
          </a:prstGeom>
          <a:noFill/>
          <a:ln w="63500" cap="flat" cmpd="sng">
            <a:solidFill>
              <a:srgbClr val="29A6FF"/>
            </a:solidFill>
            <a:prstDash val="solid"/>
            <a:miter lim="800000"/>
            <a:headEnd type="none" w="sm" len="sm"/>
            <a:tailEnd type="none" w="sm" len="sm"/>
          </a:ln>
        </p:spPr>
      </p:cxnSp>
      <p:sp>
        <p:nvSpPr>
          <p:cNvPr id="109" name="Google Shape;109;p22"/>
          <p:cNvSpPr txBox="1">
            <a:spLocks noGrp="1"/>
          </p:cNvSpPr>
          <p:nvPr>
            <p:ph type="body" idx="3"/>
          </p:nvPr>
        </p:nvSpPr>
        <p:spPr>
          <a:xfrm>
            <a:off x="5018886" y="3663833"/>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0" name="Google Shape;110;p22"/>
          <p:cNvCxnSpPr/>
          <p:nvPr/>
        </p:nvCxnSpPr>
        <p:spPr>
          <a:xfrm>
            <a:off x="5074906" y="4038331"/>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11" name="Google Shape;111;p22"/>
          <p:cNvSpPr txBox="1">
            <a:spLocks noGrp="1"/>
          </p:cNvSpPr>
          <p:nvPr>
            <p:ph type="body" idx="4"/>
          </p:nvPr>
        </p:nvSpPr>
        <p:spPr>
          <a:xfrm>
            <a:off x="5018886" y="98114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2" name="Google Shape;112;p22"/>
          <p:cNvCxnSpPr/>
          <p:nvPr/>
        </p:nvCxnSpPr>
        <p:spPr>
          <a:xfrm>
            <a:off x="5074906" y="1355643"/>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13" name="Google Shape;113;p22"/>
          <p:cNvSpPr txBox="1">
            <a:spLocks noGrp="1"/>
          </p:cNvSpPr>
          <p:nvPr>
            <p:ph type="body" idx="5"/>
          </p:nvPr>
        </p:nvSpPr>
        <p:spPr>
          <a:xfrm>
            <a:off x="5277441" y="2756156"/>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4" name="Google Shape;114;p22"/>
          <p:cNvCxnSpPr/>
          <p:nvPr/>
        </p:nvCxnSpPr>
        <p:spPr>
          <a:xfrm>
            <a:off x="5333461" y="3130655"/>
            <a:ext cx="537281" cy="0"/>
          </a:xfrm>
          <a:prstGeom prst="straightConnector1">
            <a:avLst/>
          </a:prstGeom>
          <a:noFill/>
          <a:ln w="63500" cap="flat" cmpd="sng">
            <a:solidFill>
              <a:srgbClr val="EA82FF"/>
            </a:solidFill>
            <a:prstDash val="solid"/>
            <a:miter lim="800000"/>
            <a:headEnd type="none" w="sm" len="sm"/>
            <a:tailEnd type="none" w="sm" len="sm"/>
          </a:ln>
        </p:spPr>
      </p:cxnSp>
      <p:sp>
        <p:nvSpPr>
          <p:cNvPr id="115" name="Google Shape;115;p22"/>
          <p:cNvSpPr txBox="1">
            <a:spLocks noGrp="1"/>
          </p:cNvSpPr>
          <p:nvPr>
            <p:ph type="body" idx="6"/>
          </p:nvPr>
        </p:nvSpPr>
        <p:spPr>
          <a:xfrm>
            <a:off x="5277441" y="185856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6" name="Google Shape;116;p22"/>
          <p:cNvCxnSpPr/>
          <p:nvPr/>
        </p:nvCxnSpPr>
        <p:spPr>
          <a:xfrm>
            <a:off x="5333461" y="2233064"/>
            <a:ext cx="537281" cy="0"/>
          </a:xfrm>
          <a:prstGeom prst="straightConnector1">
            <a:avLst/>
          </a:prstGeom>
          <a:noFill/>
          <a:ln w="63500" cap="flat" cmpd="sng">
            <a:solidFill>
              <a:srgbClr val="8CCD5A"/>
            </a:solidFill>
            <a:prstDash val="solid"/>
            <a:miter lim="800000"/>
            <a:headEnd type="none" w="sm" len="sm"/>
            <a:tailEnd type="none" w="sm" len="sm"/>
          </a:ln>
        </p:spPr>
      </p:cxnSp>
    </p:spTree>
    <p:extLst>
      <p:ext uri="{BB962C8B-B14F-4D97-AF65-F5344CB8AC3E}">
        <p14:creationId xmlns:p14="http://schemas.microsoft.com/office/powerpoint/2010/main" val="240143938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General Content - Amethyst">
  <p:cSld name="General Content - Amethys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19" name="Google Shape;119;p23"/>
          <p:cNvCxnSpPr/>
          <p:nvPr/>
        </p:nvCxnSpPr>
        <p:spPr>
          <a:xfrm>
            <a:off x="316150" y="747069"/>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120" name="Google Shape;120;p23"/>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5637773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Content - Peridot">
  <p:cSld name="Content - Peridot">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2">
            <a:alphaModFix/>
          </a:blip>
          <a:srcRect/>
          <a:stretch/>
        </p:blipFill>
        <p:spPr>
          <a:xfrm>
            <a:off x="3216435" y="0"/>
            <a:ext cx="5927565" cy="5143500"/>
          </a:xfrm>
          <a:prstGeom prst="rect">
            <a:avLst/>
          </a:prstGeom>
          <a:noFill/>
          <a:ln>
            <a:noFill/>
          </a:ln>
        </p:spPr>
      </p:pic>
      <p:sp>
        <p:nvSpPr>
          <p:cNvPr id="123" name="Google Shape;123;p24"/>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124" name="Google Shape;124;p24"/>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125" name="Google Shape;125;p24"/>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126" name="Google Shape;126;p24"/>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27" name="Google Shape;127;p2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28" name="Google Shape;128;p24"/>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129" name="Google Shape;129;p24"/>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234388335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Screenshot - Amethyst">
  <p:cSld name="Screenshot - Amethys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32" name="Google Shape;132;p25"/>
          <p:cNvCxnSpPr/>
          <p:nvPr/>
        </p:nvCxnSpPr>
        <p:spPr>
          <a:xfrm>
            <a:off x="0" y="1623158"/>
            <a:ext cx="2953512" cy="0"/>
          </a:xfrm>
          <a:prstGeom prst="straightConnector1">
            <a:avLst/>
          </a:prstGeom>
          <a:noFill/>
          <a:ln w="63500" cap="flat" cmpd="sng">
            <a:solidFill>
              <a:srgbClr val="AFA1FF"/>
            </a:solidFill>
            <a:prstDash val="solid"/>
            <a:miter lim="800000"/>
            <a:headEnd type="none" w="sm" len="sm"/>
            <a:tailEnd type="none" w="sm" len="sm"/>
          </a:ln>
        </p:spPr>
      </p:cxnSp>
      <p:sp>
        <p:nvSpPr>
          <p:cNvPr id="133" name="Google Shape;133;p2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7911568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Customer Quote - Image">
  <p:cSld name="Customer Quote - Image">
    <p:spTree>
      <p:nvGrpSpPr>
        <p:cNvPr id="1" name="Shape 134"/>
        <p:cNvGrpSpPr/>
        <p:nvPr/>
      </p:nvGrpSpPr>
      <p:grpSpPr>
        <a:xfrm>
          <a:off x="0" y="0"/>
          <a:ext cx="0" cy="0"/>
          <a:chOff x="0" y="0"/>
          <a:chExt cx="0" cy="0"/>
        </a:xfrm>
      </p:grpSpPr>
      <p:pic>
        <p:nvPicPr>
          <p:cNvPr id="135" name="Google Shape;135;p26" descr="A small child sitting on a bed&#10;&#10;Description generated with high confidence"/>
          <p:cNvPicPr preferRelativeResize="0"/>
          <p:nvPr/>
        </p:nvPicPr>
        <p:blipFill rotWithShape="1">
          <a:blip r:embed="rId2">
            <a:alphaModFix/>
          </a:blip>
          <a:srcRect/>
          <a:stretch/>
        </p:blipFill>
        <p:spPr>
          <a:xfrm>
            <a:off x="0" y="-1"/>
            <a:ext cx="6846716" cy="5143501"/>
          </a:xfrm>
          <a:prstGeom prst="rect">
            <a:avLst/>
          </a:prstGeom>
          <a:noFill/>
          <a:ln>
            <a:noFill/>
          </a:ln>
        </p:spPr>
      </p:pic>
      <p:sp>
        <p:nvSpPr>
          <p:cNvPr id="136" name="Google Shape;136;p26"/>
          <p:cNvSpPr/>
          <p:nvPr/>
        </p:nvSpPr>
        <p:spPr>
          <a:xfrm rot="10800000" flipH="1">
            <a:off x="3074961" y="1"/>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a:stretch/>
        </p:blipFill>
        <p:spPr>
          <a:xfrm>
            <a:off x="8215311" y="0"/>
            <a:ext cx="928688" cy="5143500"/>
          </a:xfrm>
          <a:prstGeom prst="rect">
            <a:avLst/>
          </a:prstGeom>
          <a:noFill/>
          <a:ln>
            <a:noFill/>
          </a:ln>
        </p:spPr>
      </p:pic>
      <p:sp>
        <p:nvSpPr>
          <p:cNvPr id="138" name="Google Shape;138;p2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sp>
        <p:nvSpPr>
          <p:cNvPr id="139" name="Google Shape;139;p26"/>
          <p:cNvSpPr txBox="1">
            <a:spLocks noGrp="1"/>
          </p:cNvSpPr>
          <p:nvPr>
            <p:ph type="body" idx="1"/>
          </p:nvPr>
        </p:nvSpPr>
        <p:spPr>
          <a:xfrm>
            <a:off x="4894007" y="1336424"/>
            <a:ext cx="3321302" cy="137652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4894006" y="2712945"/>
            <a:ext cx="3321302" cy="79335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100000"/>
              </a:lnSpc>
              <a:spcBef>
                <a:spcPts val="0"/>
              </a:spcBef>
              <a:spcAft>
                <a:spcPts val="0"/>
              </a:spcAft>
              <a:buClr>
                <a:srgbClr val="565A5C"/>
              </a:buClr>
              <a:buSzPts val="1600"/>
              <a:buFont typeface="Arial"/>
              <a:buNone/>
              <a:defRPr sz="1200" b="0" i="1"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1" name="Google Shape;141;p26"/>
          <p:cNvSpPr>
            <a:spLocks noGrp="1"/>
          </p:cNvSpPr>
          <p:nvPr>
            <p:ph type="pic" idx="3"/>
          </p:nvPr>
        </p:nvSpPr>
        <p:spPr>
          <a:xfrm>
            <a:off x="6767512" y="3519487"/>
            <a:ext cx="1447800" cy="757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A5A5A5"/>
              </a:buClr>
              <a:buSzPts val="1800"/>
              <a:buFont typeface="Arial"/>
              <a:buNone/>
              <a:defRPr sz="1350" b="0" i="1" u="none" strike="noStrike" cap="none">
                <a:solidFill>
                  <a:srgbClr val="A5A5A5"/>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318578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txBox="1"/>
          <p:nvPr/>
        </p:nvSpPr>
        <p:spPr>
          <a:xfrm>
            <a:off x="299812" y="4687576"/>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419834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5 Topics - V2">
  <p:cSld name="5 Topics - V2">
    <p:spTree>
      <p:nvGrpSpPr>
        <p:cNvPr id="1" name="Shape 144"/>
        <p:cNvGrpSpPr/>
        <p:nvPr/>
      </p:nvGrpSpPr>
      <p:grpSpPr>
        <a:xfrm>
          <a:off x="0" y="0"/>
          <a:ext cx="0" cy="0"/>
          <a:chOff x="0" y="0"/>
          <a:chExt cx="0" cy="0"/>
        </a:xfrm>
      </p:grpSpPr>
      <p:sp>
        <p:nvSpPr>
          <p:cNvPr id="145" name="Google Shape;145;p28"/>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46" name="Google Shape;146;p28"/>
          <p:cNvSpPr txBox="1">
            <a:spLocks noGrp="1"/>
          </p:cNvSpPr>
          <p:nvPr>
            <p:ph type="body" idx="1"/>
          </p:nvPr>
        </p:nvSpPr>
        <p:spPr>
          <a:xfrm>
            <a:off x="4661137" y="36389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7" name="Google Shape;147;p28"/>
          <p:cNvCxnSpPr/>
          <p:nvPr/>
        </p:nvCxnSpPr>
        <p:spPr>
          <a:xfrm>
            <a:off x="4717158" y="738397"/>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48" name="Google Shape;148;p28"/>
          <p:cNvSpPr txBox="1">
            <a:spLocks noGrp="1"/>
          </p:cNvSpPr>
          <p:nvPr>
            <p:ph type="body" idx="2"/>
          </p:nvPr>
        </p:nvSpPr>
        <p:spPr>
          <a:xfrm>
            <a:off x="4661137" y="42805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9" name="Google Shape;149;p28"/>
          <p:cNvCxnSpPr/>
          <p:nvPr/>
        </p:nvCxnSpPr>
        <p:spPr>
          <a:xfrm>
            <a:off x="4717158" y="4655077"/>
            <a:ext cx="537281" cy="0"/>
          </a:xfrm>
          <a:prstGeom prst="straightConnector1">
            <a:avLst/>
          </a:prstGeom>
          <a:noFill/>
          <a:ln w="63500" cap="flat" cmpd="sng">
            <a:solidFill>
              <a:srgbClr val="00B0F0"/>
            </a:solidFill>
            <a:prstDash val="solid"/>
            <a:miter lim="800000"/>
            <a:headEnd type="none" w="sm" len="sm"/>
            <a:tailEnd type="none" w="sm" len="sm"/>
          </a:ln>
        </p:spPr>
      </p:cxnSp>
      <p:sp>
        <p:nvSpPr>
          <p:cNvPr id="150" name="Google Shape;150;p28"/>
          <p:cNvSpPr txBox="1">
            <a:spLocks noGrp="1"/>
          </p:cNvSpPr>
          <p:nvPr>
            <p:ph type="body" idx="3"/>
          </p:nvPr>
        </p:nvSpPr>
        <p:spPr>
          <a:xfrm>
            <a:off x="5212310" y="338141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1" name="Google Shape;151;p28"/>
          <p:cNvCxnSpPr/>
          <p:nvPr/>
        </p:nvCxnSpPr>
        <p:spPr>
          <a:xfrm>
            <a:off x="5268331" y="3755917"/>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52" name="Google Shape;152;p28"/>
          <p:cNvSpPr txBox="1">
            <a:spLocks noGrp="1"/>
          </p:cNvSpPr>
          <p:nvPr>
            <p:ph type="body" idx="4"/>
          </p:nvPr>
        </p:nvSpPr>
        <p:spPr>
          <a:xfrm>
            <a:off x="5212310" y="12706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3" name="Google Shape;153;p28"/>
          <p:cNvCxnSpPr/>
          <p:nvPr/>
        </p:nvCxnSpPr>
        <p:spPr>
          <a:xfrm>
            <a:off x="5268331" y="1645177"/>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54" name="Google Shape;154;p28"/>
          <p:cNvSpPr txBox="1">
            <a:spLocks noGrp="1"/>
          </p:cNvSpPr>
          <p:nvPr>
            <p:ph type="body" idx="5"/>
          </p:nvPr>
        </p:nvSpPr>
        <p:spPr>
          <a:xfrm>
            <a:off x="5402043" y="232985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5" name="Google Shape;155;p28"/>
          <p:cNvCxnSpPr/>
          <p:nvPr/>
        </p:nvCxnSpPr>
        <p:spPr>
          <a:xfrm>
            <a:off x="5458063" y="2704357"/>
            <a:ext cx="537281" cy="0"/>
          </a:xfrm>
          <a:prstGeom prst="straightConnector1">
            <a:avLst/>
          </a:prstGeom>
          <a:noFill/>
          <a:ln w="63500" cap="flat" cmpd="sng">
            <a:solidFill>
              <a:srgbClr val="8CCD5A"/>
            </a:solidFill>
            <a:prstDash val="solid"/>
            <a:miter lim="800000"/>
            <a:headEnd type="none" w="sm" len="sm"/>
            <a:tailEnd type="none" w="sm" len="sm"/>
          </a:ln>
        </p:spPr>
      </p:cxnSp>
      <p:sp>
        <p:nvSpPr>
          <p:cNvPr id="156" name="Google Shape;156;p28"/>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25020399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7"/>
        <p:cNvGrpSpPr/>
        <p:nvPr/>
      </p:nvGrpSpPr>
      <p:grpSpPr>
        <a:xfrm>
          <a:off x="0" y="0"/>
          <a:ext cx="0" cy="0"/>
          <a:chOff x="0" y="0"/>
          <a:chExt cx="0" cy="0"/>
        </a:xfrm>
      </p:grpSpPr>
      <p:pic>
        <p:nvPicPr>
          <p:cNvPr id="158" name="Google Shape;158;p29"/>
          <p:cNvPicPr preferRelativeResize="0"/>
          <p:nvPr/>
        </p:nvPicPr>
        <p:blipFill rotWithShape="1">
          <a:blip r:embed="rId2">
            <a:alphaModFix/>
          </a:blip>
          <a:srcRect/>
          <a:stretch/>
        </p:blipFill>
        <p:spPr>
          <a:xfrm>
            <a:off x="2738956" y="0"/>
            <a:ext cx="6405044" cy="5156688"/>
          </a:xfrm>
          <a:prstGeom prst="rect">
            <a:avLst/>
          </a:prstGeom>
          <a:noFill/>
          <a:ln>
            <a:noFill/>
          </a:ln>
        </p:spPr>
      </p:pic>
      <p:sp>
        <p:nvSpPr>
          <p:cNvPr id="159" name="Google Shape;159;p29"/>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0" name="Google Shape;160;p2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1" name="Google Shape;161;p29"/>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2" name="Google Shape;162;p29"/>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63" name="Google Shape;163;p29"/>
          <p:cNvCxnSpPr/>
          <p:nvPr/>
        </p:nvCxnSpPr>
        <p:spPr>
          <a:xfrm>
            <a:off x="1024810" y="3398477"/>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64" name="Google Shape;164;p2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94929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matchingName="Team Member Introduction">
  <p:cSld name="Team Member Introduction">
    <p:spTree>
      <p:nvGrpSpPr>
        <p:cNvPr id="1"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a:stretch/>
        </p:blipFill>
        <p:spPr>
          <a:xfrm>
            <a:off x="1402238" y="0"/>
            <a:ext cx="7739063" cy="5143500"/>
          </a:xfrm>
          <a:prstGeom prst="rect">
            <a:avLst/>
          </a:prstGeom>
          <a:noFill/>
          <a:ln>
            <a:noFill/>
          </a:ln>
        </p:spPr>
      </p:pic>
      <p:sp>
        <p:nvSpPr>
          <p:cNvPr id="167" name="Google Shape;167;p30"/>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8" name="Google Shape;168;p30"/>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9" name="Google Shape;169;p30"/>
          <p:cNvSpPr txBox="1">
            <a:spLocks noGrp="1"/>
          </p:cNvSpPr>
          <p:nvPr>
            <p:ph type="body" idx="1"/>
          </p:nvPr>
        </p:nvSpPr>
        <p:spPr>
          <a:xfrm>
            <a:off x="1084734" y="1437763"/>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0" name="Google Shape;170;p3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71" name="Google Shape;171;p30"/>
          <p:cNvSpPr txBox="1">
            <a:spLocks noGrp="1"/>
          </p:cNvSpPr>
          <p:nvPr>
            <p:ph type="title"/>
          </p:nvPr>
        </p:nvSpPr>
        <p:spPr>
          <a:xfrm>
            <a:off x="244602" y="209836"/>
            <a:ext cx="3688663"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72" name="Google Shape;172;p30"/>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73" name="Google Shape;173;p30"/>
          <p:cNvSpPr txBox="1">
            <a:spLocks noGrp="1"/>
          </p:cNvSpPr>
          <p:nvPr>
            <p:ph type="body" idx="2"/>
          </p:nvPr>
        </p:nvSpPr>
        <p:spPr>
          <a:xfrm>
            <a:off x="1084734" y="1740322"/>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3"/>
          </p:nvPr>
        </p:nvSpPr>
        <p:spPr>
          <a:xfrm>
            <a:off x="1084734" y="2567316"/>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4"/>
          </p:nvPr>
        </p:nvSpPr>
        <p:spPr>
          <a:xfrm>
            <a:off x="1084734" y="2869875"/>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5"/>
          </p:nvPr>
        </p:nvSpPr>
        <p:spPr>
          <a:xfrm>
            <a:off x="1084734" y="3696869"/>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body" idx="6"/>
          </p:nvPr>
        </p:nvSpPr>
        <p:spPr>
          <a:xfrm>
            <a:off x="1084734" y="3999428"/>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211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a:stretch/>
        </p:blipFill>
        <p:spPr>
          <a:xfrm>
            <a:off x="2" y="1"/>
            <a:ext cx="4498041" cy="4639520"/>
          </a:xfrm>
          <a:prstGeom prst="rect">
            <a:avLst/>
          </a:prstGeom>
          <a:noFill/>
          <a:ln>
            <a:noFill/>
          </a:ln>
        </p:spPr>
      </p:pic>
      <p:sp>
        <p:nvSpPr>
          <p:cNvPr id="180" name="Google Shape;180;p31"/>
          <p:cNvSpPr txBox="1">
            <a:spLocks noGrp="1"/>
          </p:cNvSpPr>
          <p:nvPr>
            <p:ph type="title"/>
          </p:nvPr>
        </p:nvSpPr>
        <p:spPr>
          <a:xfrm>
            <a:off x="5187491" y="1023947"/>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3000"/>
              <a:buFont typeface="Arial"/>
              <a:buNone/>
              <a:defRPr sz="225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1" name="Google Shape;181;p31"/>
          <p:cNvSpPr txBox="1">
            <a:spLocks noGrp="1"/>
          </p:cNvSpPr>
          <p:nvPr>
            <p:ph type="body" idx="1"/>
          </p:nvPr>
        </p:nvSpPr>
        <p:spPr>
          <a:xfrm>
            <a:off x="5187491" y="1897816"/>
            <a:ext cx="3856853" cy="1685534"/>
          </a:xfrm>
          <a:prstGeom prst="rect">
            <a:avLst/>
          </a:prstGeom>
          <a:noFill/>
          <a:ln>
            <a:noFill/>
          </a:ln>
        </p:spPr>
        <p:txBody>
          <a:bodyPr spcFirstLastPara="1" wrap="square" lIns="91425" tIns="45700" rIns="91425" bIns="45700" anchor="t" anchorCtr="0">
            <a:noAutofit/>
          </a:bodyPr>
          <a:lstStyle>
            <a:lvl1pPr marL="342900" marR="0" lvl="0" indent="-285750" algn="l" rtl="0">
              <a:lnSpc>
                <a:spcPct val="100000"/>
              </a:lnSpc>
              <a:spcBef>
                <a:spcPts val="0"/>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2" name="Google Shape;182;p31"/>
          <p:cNvCxnSpPr/>
          <p:nvPr/>
        </p:nvCxnSpPr>
        <p:spPr>
          <a:xfrm>
            <a:off x="5253910" y="1789485"/>
            <a:ext cx="676532" cy="0"/>
          </a:xfrm>
          <a:prstGeom prst="straightConnector1">
            <a:avLst/>
          </a:prstGeom>
          <a:noFill/>
          <a:ln w="63500" cap="flat" cmpd="sng">
            <a:solidFill>
              <a:srgbClr val="00B0F0"/>
            </a:solidFill>
            <a:prstDash val="solid"/>
            <a:miter lim="800000"/>
            <a:headEnd type="none" w="sm" len="sm"/>
            <a:tailEnd type="none" w="sm" len="sm"/>
          </a:ln>
        </p:spPr>
      </p:cxnSp>
    </p:spTree>
    <p:extLst>
      <p:ext uri="{BB962C8B-B14F-4D97-AF65-F5344CB8AC3E}">
        <p14:creationId xmlns:p14="http://schemas.microsoft.com/office/powerpoint/2010/main" val="134899006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5619233" cy="5143500"/>
          </a:xfrm>
          <a:prstGeom prst="rect">
            <a:avLst/>
          </a:prstGeom>
          <a:noFill/>
          <a:ln>
            <a:noFill/>
          </a:ln>
        </p:spPr>
      </p:pic>
      <p:sp>
        <p:nvSpPr>
          <p:cNvPr id="185" name="Google Shape;185;p32"/>
          <p:cNvSpPr/>
          <p:nvPr/>
        </p:nvSpPr>
        <p:spPr>
          <a:xfrm>
            <a:off x="3074961"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86" name="Google Shape;186;p32"/>
          <p:cNvSpPr txBox="1">
            <a:spLocks noGrp="1"/>
          </p:cNvSpPr>
          <p:nvPr>
            <p:ph type="title"/>
          </p:nvPr>
        </p:nvSpPr>
        <p:spPr>
          <a:xfrm>
            <a:off x="4148159" y="2682421"/>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7" name="Google Shape;187;p32"/>
          <p:cNvSpPr txBox="1">
            <a:spLocks noGrp="1"/>
          </p:cNvSpPr>
          <p:nvPr>
            <p:ph type="body" idx="1"/>
          </p:nvPr>
        </p:nvSpPr>
        <p:spPr>
          <a:xfrm>
            <a:off x="4148159" y="3556291"/>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8" name="Google Shape;188;p32"/>
          <p:cNvCxnSpPr/>
          <p:nvPr/>
        </p:nvCxnSpPr>
        <p:spPr>
          <a:xfrm>
            <a:off x="4214578" y="3430375"/>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89" name="Google Shape;189;p3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pic>
        <p:nvPicPr>
          <p:cNvPr id="190" name="Google Shape;190;p32"/>
          <p:cNvPicPr preferRelativeResize="0"/>
          <p:nvPr/>
        </p:nvPicPr>
        <p:blipFill rotWithShape="1">
          <a:blip r:embed="rId3">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154657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5 Topics">
  <p:cSld name="5 Topics">
    <p:spTree>
      <p:nvGrpSpPr>
        <p:cNvPr id="1" name="Shape 191"/>
        <p:cNvGrpSpPr/>
        <p:nvPr/>
      </p:nvGrpSpPr>
      <p:grpSpPr>
        <a:xfrm>
          <a:off x="0" y="0"/>
          <a:ext cx="0" cy="0"/>
          <a:chOff x="0" y="0"/>
          <a:chExt cx="0" cy="0"/>
        </a:xfrm>
      </p:grpSpPr>
      <p:sp>
        <p:nvSpPr>
          <p:cNvPr id="192" name="Google Shape;192;p33"/>
          <p:cNvSpPr/>
          <p:nvPr/>
        </p:nvSpPr>
        <p:spPr>
          <a:xfrm rot="-5400000">
            <a:off x="1342857"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3" name="Google Shape;193;p33"/>
          <p:cNvSpPr/>
          <p:nvPr/>
        </p:nvSpPr>
        <p:spPr>
          <a:xfrm rot="-5400000">
            <a:off x="3143493"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4" name="Google Shape;194;p33"/>
          <p:cNvSpPr/>
          <p:nvPr/>
        </p:nvSpPr>
        <p:spPr>
          <a:xfrm rot="-5400000">
            <a:off x="494412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5" name="Google Shape;195;p33"/>
          <p:cNvSpPr/>
          <p:nvPr/>
        </p:nvSpPr>
        <p:spPr>
          <a:xfrm rot="-5400000">
            <a:off x="6744764"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6" name="Google Shape;196;p33"/>
          <p:cNvSpPr/>
          <p:nvPr/>
        </p:nvSpPr>
        <p:spPr>
          <a:xfrm rot="-5400000">
            <a:off x="-45777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7" name="Google Shape;197;p33"/>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98" name="Google Shape;198;p33"/>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9" name="Google Shape;199;p33"/>
          <p:cNvSpPr txBox="1">
            <a:spLocks noGrp="1"/>
          </p:cNvSpPr>
          <p:nvPr>
            <p:ph type="body" idx="2"/>
          </p:nvPr>
        </p:nvSpPr>
        <p:spPr>
          <a:xfrm>
            <a:off x="1334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0" name="Google Shape;200;p33"/>
          <p:cNvSpPr txBox="1">
            <a:spLocks noGrp="1"/>
          </p:cNvSpPr>
          <p:nvPr>
            <p:ph type="body" idx="3"/>
          </p:nvPr>
        </p:nvSpPr>
        <p:spPr>
          <a:xfrm>
            <a:off x="1334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1" name="Google Shape;201;p33"/>
          <p:cNvSpPr txBox="1">
            <a:spLocks noGrp="1"/>
          </p:cNvSpPr>
          <p:nvPr>
            <p:ph type="body" idx="4"/>
          </p:nvPr>
        </p:nvSpPr>
        <p:spPr>
          <a:xfrm>
            <a:off x="1938729"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2" name="Google Shape;202;p33"/>
          <p:cNvSpPr txBox="1">
            <a:spLocks noGrp="1"/>
          </p:cNvSpPr>
          <p:nvPr>
            <p:ph type="body" idx="5"/>
          </p:nvPr>
        </p:nvSpPr>
        <p:spPr>
          <a:xfrm>
            <a:off x="1938729"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3" name="Google Shape;203;p33"/>
          <p:cNvSpPr txBox="1">
            <a:spLocks noGrp="1"/>
          </p:cNvSpPr>
          <p:nvPr>
            <p:ph type="body" idx="6"/>
          </p:nvPr>
        </p:nvSpPr>
        <p:spPr>
          <a:xfrm>
            <a:off x="373391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4" name="Google Shape;204;p33"/>
          <p:cNvSpPr txBox="1">
            <a:spLocks noGrp="1"/>
          </p:cNvSpPr>
          <p:nvPr>
            <p:ph type="body" idx="7"/>
          </p:nvPr>
        </p:nvSpPr>
        <p:spPr>
          <a:xfrm>
            <a:off x="373391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5" name="Google Shape;205;p33"/>
          <p:cNvSpPr txBox="1">
            <a:spLocks noGrp="1"/>
          </p:cNvSpPr>
          <p:nvPr>
            <p:ph type="body" idx="8"/>
          </p:nvPr>
        </p:nvSpPr>
        <p:spPr>
          <a:xfrm>
            <a:off x="5539178"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6" name="Google Shape;206;p33"/>
          <p:cNvSpPr txBox="1">
            <a:spLocks noGrp="1"/>
          </p:cNvSpPr>
          <p:nvPr>
            <p:ph type="body" idx="9"/>
          </p:nvPr>
        </p:nvSpPr>
        <p:spPr>
          <a:xfrm>
            <a:off x="5539178"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7" name="Google Shape;207;p33"/>
          <p:cNvSpPr txBox="1">
            <a:spLocks noGrp="1"/>
          </p:cNvSpPr>
          <p:nvPr>
            <p:ph type="body" idx="13"/>
          </p:nvPr>
        </p:nvSpPr>
        <p:spPr>
          <a:xfrm>
            <a:off x="73343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body" idx="14"/>
          </p:nvPr>
        </p:nvSpPr>
        <p:spPr>
          <a:xfrm>
            <a:off x="73343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4613291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4 Topics">
  <p:cSld name="4 Topics">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1" name="Google Shape;211;p34"/>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2" name="Google Shape;212;p34"/>
          <p:cNvSpPr/>
          <p:nvPr/>
        </p:nvSpPr>
        <p:spPr>
          <a:xfrm rot="-5400000">
            <a:off x="-200286"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3" name="Google Shape;213;p34"/>
          <p:cNvSpPr/>
          <p:nvPr/>
        </p:nvSpPr>
        <p:spPr>
          <a:xfrm rot="-5400000">
            <a:off x="2011305" y="2128285"/>
            <a:ext cx="2928006"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4" name="Google Shape;214;p34"/>
          <p:cNvSpPr/>
          <p:nvPr/>
        </p:nvSpPr>
        <p:spPr>
          <a:xfrm rot="-5400000">
            <a:off x="4222894"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5" name="Google Shape;215;p34"/>
          <p:cNvSpPr/>
          <p:nvPr/>
        </p:nvSpPr>
        <p:spPr>
          <a:xfrm rot="-5400000">
            <a:off x="6434487" y="2128284"/>
            <a:ext cx="2928005"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6" name="Google Shape;216;p34"/>
          <p:cNvSpPr txBox="1">
            <a:spLocks noGrp="1"/>
          </p:cNvSpPr>
          <p:nvPr>
            <p:ph type="body" idx="2"/>
          </p:nvPr>
        </p:nvSpPr>
        <p:spPr>
          <a:xfrm>
            <a:off x="224216"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7" name="Google Shape;217;p34"/>
          <p:cNvSpPr txBox="1">
            <a:spLocks noGrp="1"/>
          </p:cNvSpPr>
          <p:nvPr>
            <p:ph type="body" idx="3"/>
          </p:nvPr>
        </p:nvSpPr>
        <p:spPr>
          <a:xfrm>
            <a:off x="224216"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8" name="Google Shape;218;p34"/>
          <p:cNvSpPr txBox="1">
            <a:spLocks noGrp="1"/>
          </p:cNvSpPr>
          <p:nvPr>
            <p:ph type="body" idx="4"/>
          </p:nvPr>
        </p:nvSpPr>
        <p:spPr>
          <a:xfrm>
            <a:off x="2435808"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9" name="Google Shape;219;p34"/>
          <p:cNvSpPr txBox="1">
            <a:spLocks noGrp="1"/>
          </p:cNvSpPr>
          <p:nvPr>
            <p:ph type="body" idx="5"/>
          </p:nvPr>
        </p:nvSpPr>
        <p:spPr>
          <a:xfrm>
            <a:off x="2435808"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0" name="Google Shape;220;p34"/>
          <p:cNvSpPr txBox="1">
            <a:spLocks noGrp="1"/>
          </p:cNvSpPr>
          <p:nvPr>
            <p:ph type="body" idx="6"/>
          </p:nvPr>
        </p:nvSpPr>
        <p:spPr>
          <a:xfrm>
            <a:off x="4647400"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1" name="Google Shape;221;p34"/>
          <p:cNvSpPr txBox="1">
            <a:spLocks noGrp="1"/>
          </p:cNvSpPr>
          <p:nvPr>
            <p:ph type="body" idx="7"/>
          </p:nvPr>
        </p:nvSpPr>
        <p:spPr>
          <a:xfrm>
            <a:off x="4647400"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2" name="Google Shape;222;p34"/>
          <p:cNvSpPr txBox="1">
            <a:spLocks noGrp="1"/>
          </p:cNvSpPr>
          <p:nvPr>
            <p:ph type="body" idx="8"/>
          </p:nvPr>
        </p:nvSpPr>
        <p:spPr>
          <a:xfrm>
            <a:off x="6858991"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3" name="Google Shape;223;p34"/>
          <p:cNvSpPr txBox="1">
            <a:spLocks noGrp="1"/>
          </p:cNvSpPr>
          <p:nvPr>
            <p:ph type="body" idx="9"/>
          </p:nvPr>
        </p:nvSpPr>
        <p:spPr>
          <a:xfrm>
            <a:off x="6858991"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3871619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3 Topics">
  <p:cSld name="3 Topics">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6" name="Google Shape;226;p35"/>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7" name="Google Shape;227;p35"/>
          <p:cNvSpPr/>
          <p:nvPr/>
        </p:nvSpPr>
        <p:spPr>
          <a:xfrm rot="-5400000">
            <a:off x="6143944" y="1994893"/>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5"/>
          <p:cNvSpPr/>
          <p:nvPr/>
        </p:nvSpPr>
        <p:spPr>
          <a:xfrm rot="-5400000">
            <a:off x="3403747"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35"/>
          <p:cNvSpPr/>
          <p:nvPr/>
        </p:nvSpPr>
        <p:spPr>
          <a:xfrm rot="-5400000">
            <a:off x="659481"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0" name="Google Shape;230;p35"/>
          <p:cNvSpPr txBox="1">
            <a:spLocks noGrp="1"/>
          </p:cNvSpPr>
          <p:nvPr>
            <p:ph type="body" idx="2"/>
          </p:nvPr>
        </p:nvSpPr>
        <p:spPr>
          <a:xfrm>
            <a:off x="964226"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1" name="Google Shape;231;p35"/>
          <p:cNvSpPr txBox="1">
            <a:spLocks noGrp="1"/>
          </p:cNvSpPr>
          <p:nvPr>
            <p:ph type="body" idx="3"/>
          </p:nvPr>
        </p:nvSpPr>
        <p:spPr>
          <a:xfrm>
            <a:off x="3707954"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2" name="Google Shape;232;p35"/>
          <p:cNvSpPr txBox="1">
            <a:spLocks noGrp="1"/>
          </p:cNvSpPr>
          <p:nvPr>
            <p:ph type="body" idx="4"/>
          </p:nvPr>
        </p:nvSpPr>
        <p:spPr>
          <a:xfrm>
            <a:off x="6450185"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238161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3 Topics - V2">
  <p:cSld name="3 Topics - V2">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5" name="Google Shape;235;p36"/>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6" name="Google Shape;236;p36"/>
          <p:cNvSpPr/>
          <p:nvPr/>
        </p:nvSpPr>
        <p:spPr>
          <a:xfrm rot="-5400000">
            <a:off x="6282331" y="2193731"/>
            <a:ext cx="205973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36"/>
          <p:cNvSpPr/>
          <p:nvPr/>
        </p:nvSpPr>
        <p:spPr>
          <a:xfrm rot="-5400000">
            <a:off x="3542135" y="2188076"/>
            <a:ext cx="2059737"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6"/>
          <p:cNvSpPr/>
          <p:nvPr/>
        </p:nvSpPr>
        <p:spPr>
          <a:xfrm rot="-5400000">
            <a:off x="797869" y="2188076"/>
            <a:ext cx="2059736"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9" name="Google Shape;239;p36"/>
          <p:cNvSpPr txBox="1">
            <a:spLocks noGrp="1"/>
          </p:cNvSpPr>
          <p:nvPr>
            <p:ph type="body" idx="2"/>
          </p:nvPr>
        </p:nvSpPr>
        <p:spPr>
          <a:xfrm>
            <a:off x="964228"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0" name="Google Shape;240;p36"/>
          <p:cNvSpPr txBox="1">
            <a:spLocks noGrp="1"/>
          </p:cNvSpPr>
          <p:nvPr>
            <p:ph type="body" idx="3"/>
          </p:nvPr>
        </p:nvSpPr>
        <p:spPr>
          <a:xfrm>
            <a:off x="3707956"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1" name="Google Shape;241;p36"/>
          <p:cNvSpPr txBox="1">
            <a:spLocks noGrp="1"/>
          </p:cNvSpPr>
          <p:nvPr>
            <p:ph type="body" idx="4"/>
          </p:nvPr>
        </p:nvSpPr>
        <p:spPr>
          <a:xfrm>
            <a:off x="6450187"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1647774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Icon Diagram">
  <p:cSld name="Icon Diagram">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4" name="Google Shape;244;p37"/>
          <p:cNvSpPr txBox="1">
            <a:spLocks noGrp="1"/>
          </p:cNvSpPr>
          <p:nvPr>
            <p:ph type="body" idx="1"/>
          </p:nvPr>
        </p:nvSpPr>
        <p:spPr>
          <a:xfrm>
            <a:off x="4745016" y="1548076"/>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37"/>
          <p:cNvSpPr/>
          <p:nvPr/>
        </p:nvSpPr>
        <p:spPr>
          <a:xfrm>
            <a:off x="975500" y="1441077"/>
            <a:ext cx="2322000" cy="2599836"/>
          </a:xfrm>
          <a:prstGeom prst="arc">
            <a:avLst>
              <a:gd name="adj1" fmla="val 16928931"/>
              <a:gd name="adj2" fmla="val 4734098"/>
            </a:avLst>
          </a:prstGeom>
          <a:noFill/>
          <a:ln w="44450" cap="flat" cmpd="sng">
            <a:solidFill>
              <a:srgbClr val="D8D8D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246" name="Google Shape;246;p37"/>
          <p:cNvSpPr txBox="1">
            <a:spLocks noGrp="1"/>
          </p:cNvSpPr>
          <p:nvPr>
            <p:ph type="body" idx="2"/>
          </p:nvPr>
        </p:nvSpPr>
        <p:spPr>
          <a:xfrm>
            <a:off x="4745016" y="176388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7" name="Google Shape;247;p37"/>
          <p:cNvSpPr txBox="1">
            <a:spLocks noGrp="1"/>
          </p:cNvSpPr>
          <p:nvPr>
            <p:ph type="body" idx="3"/>
          </p:nvPr>
        </p:nvSpPr>
        <p:spPr>
          <a:xfrm>
            <a:off x="4745016" y="250933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8" name="Google Shape;248;p37"/>
          <p:cNvSpPr txBox="1">
            <a:spLocks noGrp="1"/>
          </p:cNvSpPr>
          <p:nvPr>
            <p:ph type="body" idx="4"/>
          </p:nvPr>
        </p:nvSpPr>
        <p:spPr>
          <a:xfrm>
            <a:off x="4745016" y="2725140"/>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9" name="Google Shape;249;p37"/>
          <p:cNvSpPr txBox="1">
            <a:spLocks noGrp="1"/>
          </p:cNvSpPr>
          <p:nvPr>
            <p:ph type="body" idx="5"/>
          </p:nvPr>
        </p:nvSpPr>
        <p:spPr>
          <a:xfrm>
            <a:off x="4745016" y="3467485"/>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50" name="Google Shape;250;p37"/>
          <p:cNvSpPr txBox="1">
            <a:spLocks noGrp="1"/>
          </p:cNvSpPr>
          <p:nvPr>
            <p:ph type="body" idx="6"/>
          </p:nvPr>
        </p:nvSpPr>
        <p:spPr>
          <a:xfrm>
            <a:off x="4745016" y="3683291"/>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42592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a:srcRect l="21744" t="4176"/>
          <a:stretch/>
        </p:blipFill>
        <p:spPr>
          <a:xfrm>
            <a:off x="-268548"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998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3" name="Google Shape;253;p38"/>
          <p:cNvSpPr/>
          <p:nvPr/>
        </p:nvSpPr>
        <p:spPr>
          <a:xfrm>
            <a:off x="2152089" y="2995015"/>
            <a:ext cx="1619218" cy="226505"/>
          </a:xfrm>
          <a:prstGeom prst="chevron">
            <a:avLst>
              <a:gd name="adj" fmla="val 50000"/>
            </a:avLst>
          </a:prstGeom>
          <a:solidFill>
            <a:srgbClr val="FFBA5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4" name="Google Shape;254;p38"/>
          <p:cNvSpPr/>
          <p:nvPr/>
        </p:nvSpPr>
        <p:spPr>
          <a:xfrm>
            <a:off x="549761" y="2995015"/>
            <a:ext cx="1619218" cy="226505"/>
          </a:xfrm>
          <a:prstGeom prst="chevron">
            <a:avLst>
              <a:gd name="adj" fmla="val 50000"/>
            </a:avLst>
          </a:pr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55" name="Google Shape;255;p38"/>
          <p:cNvGrpSpPr/>
          <p:nvPr/>
        </p:nvGrpSpPr>
        <p:grpSpPr>
          <a:xfrm rot="10800000">
            <a:off x="2918513" y="2248030"/>
            <a:ext cx="86371" cy="903422"/>
            <a:chOff x="1672060" y="3475613"/>
            <a:chExt cx="115176" cy="1204719"/>
          </a:xfrm>
        </p:grpSpPr>
        <p:cxnSp>
          <p:nvCxnSpPr>
            <p:cNvPr id="256" name="Google Shape;256;p38"/>
            <p:cNvCxnSpPr/>
            <p:nvPr/>
          </p:nvCxnSpPr>
          <p:spPr>
            <a:xfrm>
              <a:off x="1729648" y="3537332"/>
              <a:ext cx="0" cy="1143000"/>
            </a:xfrm>
            <a:prstGeom prst="straightConnector1">
              <a:avLst/>
            </a:prstGeom>
            <a:noFill/>
            <a:ln w="28575" cap="flat" cmpd="sng">
              <a:solidFill>
                <a:srgbClr val="FFBA59"/>
              </a:solidFill>
              <a:prstDash val="solid"/>
              <a:miter lim="800000"/>
              <a:headEnd type="oval" w="med" len="med"/>
              <a:tailEnd type="oval" w="med" len="med"/>
            </a:ln>
          </p:spPr>
        </p:cxnSp>
        <p:sp>
          <p:nvSpPr>
            <p:cNvPr id="257" name="Google Shape;257;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58" name="Google Shape;258;p38"/>
          <p:cNvSpPr/>
          <p:nvPr/>
        </p:nvSpPr>
        <p:spPr>
          <a:xfrm>
            <a:off x="3754417" y="2995015"/>
            <a:ext cx="1619218" cy="226505"/>
          </a:xfrm>
          <a:prstGeom prst="chevron">
            <a:avLst>
              <a:gd name="adj" fmla="val 50000"/>
            </a:avLst>
          </a:pr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9" name="Google Shape;259;p38"/>
          <p:cNvSpPr/>
          <p:nvPr/>
        </p:nvSpPr>
        <p:spPr>
          <a:xfrm>
            <a:off x="5356745" y="2995015"/>
            <a:ext cx="1619218" cy="226505"/>
          </a:xfrm>
          <a:prstGeom prst="chevron">
            <a:avLst>
              <a:gd name="adj" fmla="val 50000"/>
            </a:avLst>
          </a:pr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60" name="Google Shape;260;p38"/>
          <p:cNvSpPr/>
          <p:nvPr/>
        </p:nvSpPr>
        <p:spPr>
          <a:xfrm>
            <a:off x="6959073" y="2995015"/>
            <a:ext cx="1619218" cy="226505"/>
          </a:xfrm>
          <a:prstGeom prst="chevron">
            <a:avLst>
              <a:gd name="adj" fmla="val 50000"/>
            </a:avLst>
          </a:prstGeom>
          <a:solidFill>
            <a:srgbClr val="AEA2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61" name="Google Shape;261;p38"/>
          <p:cNvGrpSpPr/>
          <p:nvPr/>
        </p:nvGrpSpPr>
        <p:grpSpPr>
          <a:xfrm rot="10800000">
            <a:off x="1307740" y="2248030"/>
            <a:ext cx="86371" cy="903422"/>
            <a:chOff x="1672060" y="3475613"/>
            <a:chExt cx="115176" cy="1204719"/>
          </a:xfrm>
        </p:grpSpPr>
        <p:cxnSp>
          <p:nvCxnSpPr>
            <p:cNvPr id="262" name="Google Shape;262;p38"/>
            <p:cNvCxnSpPr/>
            <p:nvPr/>
          </p:nvCxnSpPr>
          <p:spPr>
            <a:xfrm>
              <a:off x="1729648" y="3537332"/>
              <a:ext cx="0" cy="1143000"/>
            </a:xfrm>
            <a:prstGeom prst="straightConnector1">
              <a:avLst/>
            </a:prstGeom>
            <a:noFill/>
            <a:ln w="28575" cap="flat" cmpd="sng">
              <a:solidFill>
                <a:srgbClr val="FF6B70"/>
              </a:solidFill>
              <a:prstDash val="solid"/>
              <a:miter lim="800000"/>
              <a:headEnd type="oval" w="med" len="med"/>
              <a:tailEnd type="oval" w="med" len="med"/>
            </a:ln>
          </p:spPr>
        </p:cxnSp>
        <p:sp>
          <p:nvSpPr>
            <p:cNvPr id="263" name="Google Shape;263;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4" name="Google Shape;264;p38"/>
          <p:cNvGrpSpPr/>
          <p:nvPr/>
        </p:nvGrpSpPr>
        <p:grpSpPr>
          <a:xfrm rot="10800000">
            <a:off x="4521709" y="2248030"/>
            <a:ext cx="86371" cy="903422"/>
            <a:chOff x="1672060" y="3475613"/>
            <a:chExt cx="115176" cy="1204719"/>
          </a:xfrm>
        </p:grpSpPr>
        <p:cxnSp>
          <p:nvCxnSpPr>
            <p:cNvPr id="265" name="Google Shape;265;p38"/>
            <p:cNvCxnSpPr/>
            <p:nvPr/>
          </p:nvCxnSpPr>
          <p:spPr>
            <a:xfrm>
              <a:off x="1729648" y="3537332"/>
              <a:ext cx="0" cy="1143000"/>
            </a:xfrm>
            <a:prstGeom prst="straightConnector1">
              <a:avLst/>
            </a:prstGeom>
            <a:noFill/>
            <a:ln w="28575" cap="flat" cmpd="sng">
              <a:solidFill>
                <a:srgbClr val="8CCD5A"/>
              </a:solidFill>
              <a:prstDash val="solid"/>
              <a:miter lim="800000"/>
              <a:headEnd type="oval" w="med" len="med"/>
              <a:tailEnd type="oval" w="med" len="med"/>
            </a:ln>
          </p:spPr>
        </p:cxnSp>
        <p:sp>
          <p:nvSpPr>
            <p:cNvPr id="266" name="Google Shape;266;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7" name="Google Shape;267;p38"/>
          <p:cNvGrpSpPr/>
          <p:nvPr/>
        </p:nvGrpSpPr>
        <p:grpSpPr>
          <a:xfrm rot="10800000">
            <a:off x="6131613" y="2248030"/>
            <a:ext cx="86371" cy="903422"/>
            <a:chOff x="1672060" y="3475613"/>
            <a:chExt cx="115176" cy="1204719"/>
          </a:xfrm>
        </p:grpSpPr>
        <p:cxnSp>
          <p:nvCxnSpPr>
            <p:cNvPr id="268" name="Google Shape;268;p38"/>
            <p:cNvCxnSpPr/>
            <p:nvPr/>
          </p:nvCxnSpPr>
          <p:spPr>
            <a:xfrm>
              <a:off x="1729648" y="3537332"/>
              <a:ext cx="0" cy="1143000"/>
            </a:xfrm>
            <a:prstGeom prst="straightConnector1">
              <a:avLst/>
            </a:prstGeom>
            <a:noFill/>
            <a:ln w="28575" cap="flat" cmpd="sng">
              <a:solidFill>
                <a:srgbClr val="29A6FF"/>
              </a:solidFill>
              <a:prstDash val="solid"/>
              <a:miter lim="800000"/>
              <a:headEnd type="oval" w="med" len="med"/>
              <a:tailEnd type="oval" w="med" len="med"/>
            </a:ln>
          </p:spPr>
        </p:cxnSp>
        <p:sp>
          <p:nvSpPr>
            <p:cNvPr id="269" name="Google Shape;269;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70" name="Google Shape;270;p38"/>
          <p:cNvGrpSpPr/>
          <p:nvPr/>
        </p:nvGrpSpPr>
        <p:grpSpPr>
          <a:xfrm rot="10800000">
            <a:off x="7734762" y="2248030"/>
            <a:ext cx="86371" cy="903422"/>
            <a:chOff x="1672060" y="3475613"/>
            <a:chExt cx="115176" cy="1204719"/>
          </a:xfrm>
        </p:grpSpPr>
        <p:cxnSp>
          <p:nvCxnSpPr>
            <p:cNvPr id="271" name="Google Shape;271;p38"/>
            <p:cNvCxnSpPr/>
            <p:nvPr/>
          </p:nvCxnSpPr>
          <p:spPr>
            <a:xfrm>
              <a:off x="1729648" y="3537332"/>
              <a:ext cx="0" cy="1143000"/>
            </a:xfrm>
            <a:prstGeom prst="straightConnector1">
              <a:avLst/>
            </a:prstGeom>
            <a:noFill/>
            <a:ln w="28575" cap="flat" cmpd="sng">
              <a:solidFill>
                <a:srgbClr val="AEA2FF"/>
              </a:solidFill>
              <a:prstDash val="solid"/>
              <a:miter lim="800000"/>
              <a:headEnd type="oval" w="med" len="med"/>
              <a:tailEnd type="oval" w="med" len="med"/>
            </a:ln>
          </p:spPr>
        </p:cxnSp>
        <p:sp>
          <p:nvSpPr>
            <p:cNvPr id="272" name="Google Shape;272;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73" name="Google Shape;273;p38"/>
          <p:cNvSpPr txBox="1">
            <a:spLocks noGrp="1"/>
          </p:cNvSpPr>
          <p:nvPr>
            <p:ph type="body" idx="1"/>
          </p:nvPr>
        </p:nvSpPr>
        <p:spPr>
          <a:xfrm>
            <a:off x="63863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4" name="Google Shape;274;p38"/>
          <p:cNvSpPr txBox="1">
            <a:spLocks noGrp="1"/>
          </p:cNvSpPr>
          <p:nvPr>
            <p:ph type="body" idx="2"/>
          </p:nvPr>
        </p:nvSpPr>
        <p:spPr>
          <a:xfrm>
            <a:off x="2249409"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5" name="Google Shape;275;p38"/>
          <p:cNvSpPr txBox="1">
            <a:spLocks noGrp="1"/>
          </p:cNvSpPr>
          <p:nvPr>
            <p:ph type="body" idx="3"/>
          </p:nvPr>
        </p:nvSpPr>
        <p:spPr>
          <a:xfrm>
            <a:off x="3848502"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6" name="Google Shape;276;p38"/>
          <p:cNvSpPr txBox="1">
            <a:spLocks noGrp="1"/>
          </p:cNvSpPr>
          <p:nvPr>
            <p:ph type="body" idx="4"/>
          </p:nvPr>
        </p:nvSpPr>
        <p:spPr>
          <a:xfrm>
            <a:off x="545959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7" name="Google Shape;277;p38"/>
          <p:cNvSpPr txBox="1">
            <a:spLocks noGrp="1"/>
          </p:cNvSpPr>
          <p:nvPr>
            <p:ph type="body" idx="5"/>
          </p:nvPr>
        </p:nvSpPr>
        <p:spPr>
          <a:xfrm>
            <a:off x="7064836"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8" name="Google Shape;278;p38"/>
          <p:cNvSpPr txBox="1">
            <a:spLocks noGrp="1"/>
          </p:cNvSpPr>
          <p:nvPr>
            <p:ph type="body" idx="6"/>
          </p:nvPr>
        </p:nvSpPr>
        <p:spPr>
          <a:xfrm>
            <a:off x="63863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9" name="Google Shape;279;p38"/>
          <p:cNvSpPr txBox="1">
            <a:spLocks noGrp="1"/>
          </p:cNvSpPr>
          <p:nvPr>
            <p:ph type="body" idx="7"/>
          </p:nvPr>
        </p:nvSpPr>
        <p:spPr>
          <a:xfrm>
            <a:off x="63863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0" name="Google Shape;280;p38"/>
          <p:cNvSpPr txBox="1">
            <a:spLocks noGrp="1"/>
          </p:cNvSpPr>
          <p:nvPr>
            <p:ph type="body" idx="8"/>
          </p:nvPr>
        </p:nvSpPr>
        <p:spPr>
          <a:xfrm>
            <a:off x="224940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1" name="Google Shape;281;p38"/>
          <p:cNvSpPr txBox="1">
            <a:spLocks noGrp="1"/>
          </p:cNvSpPr>
          <p:nvPr>
            <p:ph type="body" idx="9"/>
          </p:nvPr>
        </p:nvSpPr>
        <p:spPr>
          <a:xfrm>
            <a:off x="224940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2" name="Google Shape;282;p38"/>
          <p:cNvSpPr txBox="1">
            <a:spLocks noGrp="1"/>
          </p:cNvSpPr>
          <p:nvPr>
            <p:ph type="body" idx="13"/>
          </p:nvPr>
        </p:nvSpPr>
        <p:spPr>
          <a:xfrm>
            <a:off x="385260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3" name="Google Shape;283;p38"/>
          <p:cNvSpPr txBox="1">
            <a:spLocks noGrp="1"/>
          </p:cNvSpPr>
          <p:nvPr>
            <p:ph type="body" idx="14"/>
          </p:nvPr>
        </p:nvSpPr>
        <p:spPr>
          <a:xfrm>
            <a:off x="385260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4" name="Google Shape;284;p38"/>
          <p:cNvSpPr txBox="1">
            <a:spLocks noGrp="1"/>
          </p:cNvSpPr>
          <p:nvPr>
            <p:ph type="body" idx="15"/>
          </p:nvPr>
        </p:nvSpPr>
        <p:spPr>
          <a:xfrm>
            <a:off x="5455801"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5" name="Google Shape;285;p38"/>
          <p:cNvSpPr txBox="1">
            <a:spLocks noGrp="1"/>
          </p:cNvSpPr>
          <p:nvPr>
            <p:ph type="body" idx="16"/>
          </p:nvPr>
        </p:nvSpPr>
        <p:spPr>
          <a:xfrm>
            <a:off x="5455801"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6" name="Google Shape;286;p38"/>
          <p:cNvSpPr txBox="1">
            <a:spLocks noGrp="1"/>
          </p:cNvSpPr>
          <p:nvPr>
            <p:ph type="body" idx="17"/>
          </p:nvPr>
        </p:nvSpPr>
        <p:spPr>
          <a:xfrm>
            <a:off x="706565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7" name="Google Shape;287;p38"/>
          <p:cNvSpPr txBox="1">
            <a:spLocks noGrp="1"/>
          </p:cNvSpPr>
          <p:nvPr>
            <p:ph type="body" idx="18"/>
          </p:nvPr>
        </p:nvSpPr>
        <p:spPr>
          <a:xfrm>
            <a:off x="706565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5943683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Generic Content with Icons">
  <p:cSld name="Generic Content with Icons">
    <p:spTree>
      <p:nvGrpSpPr>
        <p:cNvPr id="1" name="Shape 288"/>
        <p:cNvGrpSpPr/>
        <p:nvPr/>
      </p:nvGrpSpPr>
      <p:grpSpPr>
        <a:xfrm>
          <a:off x="0" y="0"/>
          <a:ext cx="0" cy="0"/>
          <a:chOff x="0" y="0"/>
          <a:chExt cx="0" cy="0"/>
        </a:xfrm>
      </p:grpSpPr>
      <p:pic>
        <p:nvPicPr>
          <p:cNvPr id="289" name="Google Shape;289;p39"/>
          <p:cNvPicPr preferRelativeResize="0"/>
          <p:nvPr/>
        </p:nvPicPr>
        <p:blipFill rotWithShape="1">
          <a:blip r:embed="rId2">
            <a:alphaModFix/>
          </a:blip>
          <a:srcRect/>
          <a:stretch/>
        </p:blipFill>
        <p:spPr>
          <a:xfrm>
            <a:off x="3017520" y="0"/>
            <a:ext cx="6126480" cy="5143500"/>
          </a:xfrm>
          <a:prstGeom prst="rect">
            <a:avLst/>
          </a:prstGeom>
          <a:noFill/>
          <a:ln>
            <a:noFill/>
          </a:ln>
        </p:spPr>
      </p:pic>
      <p:sp>
        <p:nvSpPr>
          <p:cNvPr id="290" name="Google Shape;290;p39"/>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291" name="Google Shape;291;p3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292" name="Google Shape;292;p3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293" name="Google Shape;293;p3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4" name="Google Shape;294;p39"/>
          <p:cNvSpPr txBox="1">
            <a:spLocks noGrp="1"/>
          </p:cNvSpPr>
          <p:nvPr>
            <p:ph type="body" idx="1"/>
          </p:nvPr>
        </p:nvSpPr>
        <p:spPr>
          <a:xfrm>
            <a:off x="101750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5" name="Google Shape;295;p39"/>
          <p:cNvSpPr txBox="1">
            <a:spLocks noGrp="1"/>
          </p:cNvSpPr>
          <p:nvPr>
            <p:ph type="body" idx="2"/>
          </p:nvPr>
        </p:nvSpPr>
        <p:spPr>
          <a:xfrm>
            <a:off x="101750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6" name="Google Shape;296;p39"/>
          <p:cNvSpPr txBox="1">
            <a:spLocks noGrp="1"/>
          </p:cNvSpPr>
          <p:nvPr>
            <p:ph type="body" idx="3"/>
          </p:nvPr>
        </p:nvSpPr>
        <p:spPr>
          <a:xfrm>
            <a:off x="101750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7" name="Google Shape;297;p39"/>
          <p:cNvSpPr txBox="1">
            <a:spLocks noGrp="1"/>
          </p:cNvSpPr>
          <p:nvPr>
            <p:ph type="body" idx="4"/>
          </p:nvPr>
        </p:nvSpPr>
        <p:spPr>
          <a:xfrm>
            <a:off x="344543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8" name="Google Shape;298;p39"/>
          <p:cNvSpPr txBox="1">
            <a:spLocks noGrp="1"/>
          </p:cNvSpPr>
          <p:nvPr>
            <p:ph type="body" idx="5"/>
          </p:nvPr>
        </p:nvSpPr>
        <p:spPr>
          <a:xfrm>
            <a:off x="344543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9" name="Google Shape;299;p39"/>
          <p:cNvSpPr txBox="1">
            <a:spLocks noGrp="1"/>
          </p:cNvSpPr>
          <p:nvPr>
            <p:ph type="body" idx="6"/>
          </p:nvPr>
        </p:nvSpPr>
        <p:spPr>
          <a:xfrm>
            <a:off x="344543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8580515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Graphs">
  <p:cSld name="Graphs">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673162" y="615110"/>
            <a:ext cx="3599068"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02" name="Google Shape;302;p40"/>
          <p:cNvSpPr txBox="1"/>
          <p:nvPr/>
        </p:nvSpPr>
        <p:spPr>
          <a:xfrm>
            <a:off x="10179425" y="3468199"/>
            <a:ext cx="2106226" cy="484240"/>
          </a:xfrm>
          <a:prstGeom prst="rect">
            <a:avLst/>
          </a:prstGeom>
          <a:no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chemeClr val="dk1"/>
              </a:buClr>
              <a:buSzPts val="1867"/>
              <a:buFont typeface="Arial"/>
              <a:buNone/>
            </a:pPr>
            <a:endParaRPr sz="1400">
              <a:solidFill>
                <a:schemeClr val="lt1"/>
              </a:solidFill>
              <a:latin typeface="Helvetica Neue"/>
              <a:ea typeface="Helvetica Neue"/>
              <a:cs typeface="Helvetica Neue"/>
              <a:sym typeface="Helvetica Neue"/>
            </a:endParaRPr>
          </a:p>
        </p:txBody>
      </p:sp>
      <p:sp>
        <p:nvSpPr>
          <p:cNvPr id="303" name="Google Shape;303;p40"/>
          <p:cNvSpPr txBox="1"/>
          <p:nvPr/>
        </p:nvSpPr>
        <p:spPr>
          <a:xfrm>
            <a:off x="7551570" y="4568081"/>
            <a:ext cx="5764585" cy="269239"/>
          </a:xfrm>
          <a:prstGeom prst="rect">
            <a:avLst/>
          </a:prstGeom>
          <a:noFill/>
          <a:ln>
            <a:noFill/>
          </a:ln>
        </p:spPr>
        <p:txBody>
          <a:bodyPr spcFirstLastPara="1" wrap="square" lIns="68569" tIns="34275" rIns="68569" bIns="34275" anchor="t" anchorCtr="0">
            <a:noAutofit/>
          </a:bodyPr>
          <a:lstStyle/>
          <a:p>
            <a:pPr marL="0" marR="0" lvl="0" indent="0" algn="r" rtl="0">
              <a:lnSpc>
                <a:spcPct val="90000"/>
              </a:lnSpc>
              <a:spcBef>
                <a:spcPts val="0"/>
              </a:spcBef>
              <a:spcAft>
                <a:spcPts val="0"/>
              </a:spcAft>
              <a:buClr>
                <a:schemeClr val="lt1"/>
              </a:buClr>
              <a:buSzPts val="800"/>
              <a:buFont typeface="Helvetica Neue"/>
              <a:buNone/>
            </a:pPr>
            <a:r>
              <a:rPr lang="en-US" sz="600" baseline="30000">
                <a:solidFill>
                  <a:schemeClr val="lt1"/>
                </a:solidFill>
                <a:latin typeface="Helvetica Neue"/>
                <a:ea typeface="Helvetica Neue"/>
                <a:cs typeface="Helvetica Neue"/>
                <a:sym typeface="Helvetica Neue"/>
              </a:rPr>
              <a:t>1 </a:t>
            </a:r>
            <a:r>
              <a:rPr lang="en-US" sz="600">
                <a:solidFill>
                  <a:schemeClr val="lt1"/>
                </a:solidFill>
                <a:latin typeface="Helvetica Neue"/>
                <a:ea typeface="Helvetica Neue"/>
                <a:cs typeface="Helvetica Neue"/>
                <a:sym typeface="Helvetica Neue"/>
              </a:rPr>
              <a:t>Campus Computing Survey 2018</a:t>
            </a:r>
            <a:endParaRPr sz="1050"/>
          </a:p>
        </p:txBody>
      </p:sp>
      <p:sp>
        <p:nvSpPr>
          <p:cNvPr id="304" name="Google Shape;304;p40"/>
          <p:cNvSpPr txBox="1">
            <a:spLocks noGrp="1"/>
          </p:cNvSpPr>
          <p:nvPr>
            <p:ph type="body" idx="1"/>
          </p:nvPr>
        </p:nvSpPr>
        <p:spPr>
          <a:xfrm>
            <a:off x="1723327" y="2511705"/>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5" name="Google Shape;305;p40"/>
          <p:cNvSpPr txBox="1">
            <a:spLocks noGrp="1"/>
          </p:cNvSpPr>
          <p:nvPr>
            <p:ph type="body" idx="2"/>
          </p:nvPr>
        </p:nvSpPr>
        <p:spPr>
          <a:xfrm>
            <a:off x="1723327" y="3566114"/>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6" name="Google Shape;306;p40"/>
          <p:cNvSpPr txBox="1">
            <a:spLocks noGrp="1"/>
          </p:cNvSpPr>
          <p:nvPr>
            <p:ph type="body" idx="3"/>
          </p:nvPr>
        </p:nvSpPr>
        <p:spPr>
          <a:xfrm>
            <a:off x="680604" y="1223104"/>
            <a:ext cx="2739769" cy="57266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7" name="Google Shape;307;p40"/>
          <p:cNvSpPr txBox="1">
            <a:spLocks noGrp="1"/>
          </p:cNvSpPr>
          <p:nvPr>
            <p:ph type="body" idx="4"/>
          </p:nvPr>
        </p:nvSpPr>
        <p:spPr>
          <a:xfrm>
            <a:off x="4636346" y="123587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8" name="Google Shape;308;p40"/>
          <p:cNvSpPr txBox="1">
            <a:spLocks noGrp="1"/>
          </p:cNvSpPr>
          <p:nvPr>
            <p:ph type="body" idx="5"/>
          </p:nvPr>
        </p:nvSpPr>
        <p:spPr>
          <a:xfrm>
            <a:off x="6207942" y="279899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9" name="Google Shape;309;p40"/>
          <p:cNvSpPr txBox="1">
            <a:spLocks noGrp="1"/>
          </p:cNvSpPr>
          <p:nvPr>
            <p:ph type="body" idx="6"/>
          </p:nvPr>
        </p:nvSpPr>
        <p:spPr>
          <a:xfrm>
            <a:off x="166937" y="4611077"/>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000"/>
              <a:buFont typeface="Arial"/>
              <a:buNone/>
              <a:defRPr sz="75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2866326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Customer Quote - Celestine">
  <p:cSld name="Customer Quote - Celestine">
    <p:spTree>
      <p:nvGrpSpPr>
        <p:cNvPr id="1" name="Shape 310"/>
        <p:cNvGrpSpPr/>
        <p:nvPr/>
      </p:nvGrpSpPr>
      <p:grpSpPr>
        <a:xfrm>
          <a:off x="0" y="0"/>
          <a:ext cx="0" cy="0"/>
          <a:chOff x="0" y="0"/>
          <a:chExt cx="0" cy="0"/>
        </a:xfrm>
      </p:grpSpPr>
      <p:sp>
        <p:nvSpPr>
          <p:cNvPr id="311" name="Google Shape;311;p41"/>
          <p:cNvSpPr/>
          <p:nvPr/>
        </p:nvSpPr>
        <p:spPr>
          <a:xfrm rot="5400000">
            <a:off x="-578099" y="578099"/>
            <a:ext cx="4667493" cy="3511296"/>
          </a:xfrm>
          <a:prstGeom prst="round1Rect">
            <a:avLst>
              <a:gd name="adj" fmla="val 46193"/>
            </a:avLst>
          </a:prstGeom>
          <a:solidFill>
            <a:srgbClr val="0B72C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12" name="Google Shape;312;p41"/>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13" name="Google Shape;313;p41"/>
          <p:cNvCxnSpPr/>
          <p:nvPr/>
        </p:nvCxnSpPr>
        <p:spPr>
          <a:xfrm>
            <a:off x="4127354" y="2337319"/>
            <a:ext cx="622446" cy="0"/>
          </a:xfrm>
          <a:prstGeom prst="straightConnector1">
            <a:avLst/>
          </a:prstGeom>
          <a:noFill/>
          <a:ln w="63500" cap="flat" cmpd="sng">
            <a:solidFill>
              <a:srgbClr val="0B72C3"/>
            </a:solidFill>
            <a:prstDash val="solid"/>
            <a:miter lim="800000"/>
            <a:headEnd type="none" w="sm" len="sm"/>
            <a:tailEnd type="none" w="sm" len="sm"/>
          </a:ln>
        </p:spPr>
      </p:cxnSp>
      <p:sp>
        <p:nvSpPr>
          <p:cNvPr id="314" name="Google Shape;314;p41"/>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15" name="Google Shape;315;p41"/>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6" name="Google Shape;316;p41"/>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7" name="Google Shape;317;p41"/>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8" name="Google Shape;318;p41"/>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5287799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Customer Quote - Fluorite">
  <p:cSld name="Customer Quote - Fluorite">
    <p:spTree>
      <p:nvGrpSpPr>
        <p:cNvPr id="1" name="Shape 319"/>
        <p:cNvGrpSpPr/>
        <p:nvPr/>
      </p:nvGrpSpPr>
      <p:grpSpPr>
        <a:xfrm>
          <a:off x="0" y="0"/>
          <a:ext cx="0" cy="0"/>
          <a:chOff x="0" y="0"/>
          <a:chExt cx="0" cy="0"/>
        </a:xfrm>
      </p:grpSpPr>
      <p:sp>
        <p:nvSpPr>
          <p:cNvPr id="320" name="Google Shape;320;p42"/>
          <p:cNvSpPr/>
          <p:nvPr/>
        </p:nvSpPr>
        <p:spPr>
          <a:xfrm rot="5400000">
            <a:off x="-578099" y="578099"/>
            <a:ext cx="4667493" cy="3511296"/>
          </a:xfrm>
          <a:prstGeom prst="round1Rect">
            <a:avLst>
              <a:gd name="adj" fmla="val 46193"/>
            </a:avLst>
          </a:prstGeom>
          <a:solidFill>
            <a:srgbClr val="B24AC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21" name="Google Shape;321;p42"/>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22" name="Google Shape;322;p42"/>
          <p:cNvCxnSpPr/>
          <p:nvPr/>
        </p:nvCxnSpPr>
        <p:spPr>
          <a:xfrm>
            <a:off x="4127354" y="2337319"/>
            <a:ext cx="622446" cy="0"/>
          </a:xfrm>
          <a:prstGeom prst="straightConnector1">
            <a:avLst/>
          </a:prstGeom>
          <a:noFill/>
          <a:ln w="63500" cap="flat" cmpd="sng">
            <a:solidFill>
              <a:srgbClr val="B24AC7"/>
            </a:solidFill>
            <a:prstDash val="solid"/>
            <a:miter lim="800000"/>
            <a:headEnd type="none" w="sm" len="sm"/>
            <a:tailEnd type="none" w="sm" len="sm"/>
          </a:ln>
        </p:spPr>
      </p:cxnSp>
      <p:sp>
        <p:nvSpPr>
          <p:cNvPr id="323" name="Google Shape;323;p42"/>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4" name="Google Shape;324;p42"/>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5" name="Google Shape;325;p42"/>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6" name="Google Shape;326;p42"/>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7" name="Google Shape;327;p42"/>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3373905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Customer Quote - Tourmaline">
  <p:cSld name="Customer Quote - Tourmaline">
    <p:spTree>
      <p:nvGrpSpPr>
        <p:cNvPr id="1" name="Shape 328"/>
        <p:cNvGrpSpPr/>
        <p:nvPr/>
      </p:nvGrpSpPr>
      <p:grpSpPr>
        <a:xfrm>
          <a:off x="0" y="0"/>
          <a:ext cx="0" cy="0"/>
          <a:chOff x="0" y="0"/>
          <a:chExt cx="0" cy="0"/>
        </a:xfrm>
      </p:grpSpPr>
      <p:sp>
        <p:nvSpPr>
          <p:cNvPr id="329" name="Google Shape;329;p43"/>
          <p:cNvSpPr/>
          <p:nvPr/>
        </p:nvSpPr>
        <p:spPr>
          <a:xfrm rot="5400000">
            <a:off x="-578099" y="578099"/>
            <a:ext cx="4667493" cy="3511296"/>
          </a:xfrm>
          <a:prstGeom prst="round1Rect">
            <a:avLst>
              <a:gd name="adj" fmla="val 46193"/>
            </a:avLst>
          </a:prstGeom>
          <a:solidFill>
            <a:srgbClr val="BF2A7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30" name="Google Shape;330;p43"/>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31" name="Google Shape;331;p43"/>
          <p:cNvCxnSpPr/>
          <p:nvPr/>
        </p:nvCxnSpPr>
        <p:spPr>
          <a:xfrm>
            <a:off x="4127354" y="2337319"/>
            <a:ext cx="622446" cy="0"/>
          </a:xfrm>
          <a:prstGeom prst="straightConnector1">
            <a:avLst/>
          </a:prstGeom>
          <a:noFill/>
          <a:ln w="63500" cap="flat" cmpd="sng">
            <a:solidFill>
              <a:srgbClr val="BF2A75"/>
            </a:solidFill>
            <a:prstDash val="solid"/>
            <a:miter lim="800000"/>
            <a:headEnd type="none" w="sm" len="sm"/>
            <a:tailEnd type="none" w="sm" len="sm"/>
          </a:ln>
        </p:spPr>
      </p:cxnSp>
      <p:sp>
        <p:nvSpPr>
          <p:cNvPr id="332" name="Google Shape;332;p43"/>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33" name="Google Shape;333;p43"/>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4" name="Google Shape;334;p43"/>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5" name="Google Shape;335;p43"/>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6" name="Google Shape;336;p43"/>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8415803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matchingName="Section Title - Amethyst">
  <p:cSld name="Section Title - Amethyst">
    <p:bg>
      <p:bgPr>
        <a:solidFill>
          <a:srgbClr val="AEA2FF"/>
        </a:solidFill>
        <a:effectLst/>
      </p:bgPr>
    </p:bg>
    <p:spTree>
      <p:nvGrpSpPr>
        <p:cNvPr id="1" name="Shape 337"/>
        <p:cNvGrpSpPr/>
        <p:nvPr/>
      </p:nvGrpSpPr>
      <p:grpSpPr>
        <a:xfrm>
          <a:off x="0" y="0"/>
          <a:ext cx="0" cy="0"/>
          <a:chOff x="0" y="0"/>
          <a:chExt cx="0" cy="0"/>
        </a:xfrm>
      </p:grpSpPr>
      <p:sp>
        <p:nvSpPr>
          <p:cNvPr id="338" name="Google Shape;338;p44"/>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39" name="Google Shape;339;p44"/>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40" name="Google Shape;340;p44"/>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41" name="Google Shape;341;p44"/>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2" name="Google Shape;342;p44"/>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43" name="Google Shape;343;p44"/>
          <p:cNvCxnSpPr/>
          <p:nvPr/>
        </p:nvCxnSpPr>
        <p:spPr>
          <a:xfrm>
            <a:off x="1024810" y="3398477"/>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344" name="Google Shape;344;p4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88775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Sub-section Title - Amethyst">
  <p:cSld name="Sub-section Title - Amethyst">
    <p:bg>
      <p:bgPr>
        <a:solidFill>
          <a:schemeClr val="lt1"/>
        </a:solidFill>
        <a:effectLst/>
      </p:bgPr>
    </p:bg>
    <p:spTree>
      <p:nvGrpSpPr>
        <p:cNvPr id="1" name="Shape 345"/>
        <p:cNvGrpSpPr/>
        <p:nvPr/>
      </p:nvGrpSpPr>
      <p:grpSpPr>
        <a:xfrm>
          <a:off x="0" y="0"/>
          <a:ext cx="0" cy="0"/>
          <a:chOff x="0" y="0"/>
          <a:chExt cx="0" cy="0"/>
        </a:xfrm>
      </p:grpSpPr>
      <p:cxnSp>
        <p:nvCxnSpPr>
          <p:cNvPr id="346" name="Google Shape;346;p45"/>
          <p:cNvCxnSpPr/>
          <p:nvPr/>
        </p:nvCxnSpPr>
        <p:spPr>
          <a:xfrm>
            <a:off x="957470" y="3431443"/>
            <a:ext cx="8186530" cy="0"/>
          </a:xfrm>
          <a:prstGeom prst="straightConnector1">
            <a:avLst/>
          </a:prstGeom>
          <a:noFill/>
          <a:ln w="63500" cap="flat" cmpd="sng">
            <a:solidFill>
              <a:srgbClr val="AFA1FF"/>
            </a:solidFill>
            <a:prstDash val="solid"/>
            <a:miter lim="800000"/>
            <a:headEnd type="none" w="sm" len="sm"/>
            <a:tailEnd type="none" w="sm" len="sm"/>
          </a:ln>
        </p:spPr>
      </p:cxnSp>
      <p:sp>
        <p:nvSpPr>
          <p:cNvPr id="347" name="Google Shape;347;p45"/>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8" name="Google Shape;348;p45"/>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9754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matchingName="Section Title - Celestine">
  <p:cSld name="Section Title - Celestine">
    <p:bg>
      <p:bgPr>
        <a:solidFill>
          <a:srgbClr val="29A6FF"/>
        </a:solidFill>
        <a:effectLst/>
      </p:bgPr>
    </p:bg>
    <p:spTree>
      <p:nvGrpSpPr>
        <p:cNvPr id="1" name="Shape 361"/>
        <p:cNvGrpSpPr/>
        <p:nvPr/>
      </p:nvGrpSpPr>
      <p:grpSpPr>
        <a:xfrm>
          <a:off x="0" y="0"/>
          <a:ext cx="0" cy="0"/>
          <a:chOff x="0" y="0"/>
          <a:chExt cx="0" cy="0"/>
        </a:xfrm>
      </p:grpSpPr>
      <p:sp>
        <p:nvSpPr>
          <p:cNvPr id="362" name="Google Shape;362;p47"/>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63" name="Google Shape;363;p47"/>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64" name="Google Shape;364;p4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65" name="Google Shape;365;p47"/>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66" name="Google Shape;366;p47"/>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67" name="Google Shape;367;p47"/>
          <p:cNvCxnSpPr/>
          <p:nvPr/>
        </p:nvCxnSpPr>
        <p:spPr>
          <a:xfrm>
            <a:off x="1024810" y="3398477"/>
            <a:ext cx="676532" cy="0"/>
          </a:xfrm>
          <a:prstGeom prst="straightConnector1">
            <a:avLst/>
          </a:prstGeom>
          <a:noFill/>
          <a:ln w="63500" cap="flat" cmpd="sng">
            <a:solidFill>
              <a:srgbClr val="29A6FF"/>
            </a:solidFill>
            <a:prstDash val="solid"/>
            <a:miter lim="800000"/>
            <a:headEnd type="none" w="sm" len="sm"/>
            <a:tailEnd type="none" w="sm" len="sm"/>
          </a:ln>
        </p:spPr>
      </p:cxnSp>
      <p:sp>
        <p:nvSpPr>
          <p:cNvPr id="368" name="Google Shape;368;p47"/>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68340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Sub-section Title - Celestine">
  <p:cSld name="Sub-section Title - Celestine">
    <p:bg>
      <p:bgPr>
        <a:solidFill>
          <a:schemeClr val="lt1"/>
        </a:solidFill>
        <a:effectLst/>
      </p:bgPr>
    </p:bg>
    <p:spTree>
      <p:nvGrpSpPr>
        <p:cNvPr id="1" name="Shape 369"/>
        <p:cNvGrpSpPr/>
        <p:nvPr/>
      </p:nvGrpSpPr>
      <p:grpSpPr>
        <a:xfrm>
          <a:off x="0" y="0"/>
          <a:ext cx="0" cy="0"/>
          <a:chOff x="0" y="0"/>
          <a:chExt cx="0" cy="0"/>
        </a:xfrm>
      </p:grpSpPr>
      <p:cxnSp>
        <p:nvCxnSpPr>
          <p:cNvPr id="370" name="Google Shape;370;p48"/>
          <p:cNvCxnSpPr/>
          <p:nvPr/>
        </p:nvCxnSpPr>
        <p:spPr>
          <a:xfrm>
            <a:off x="957470" y="3431443"/>
            <a:ext cx="8186530" cy="0"/>
          </a:xfrm>
          <a:prstGeom prst="straightConnector1">
            <a:avLst/>
          </a:prstGeom>
          <a:noFill/>
          <a:ln w="63500" cap="flat" cmpd="sng">
            <a:solidFill>
              <a:srgbClr val="29A6FF"/>
            </a:solidFill>
            <a:prstDash val="solid"/>
            <a:miter lim="800000"/>
            <a:headEnd type="none" w="sm" len="sm"/>
            <a:tailEnd type="none" w="sm" len="sm"/>
          </a:ln>
        </p:spPr>
      </p:cxnSp>
      <p:sp>
        <p:nvSpPr>
          <p:cNvPr id="371" name="Google Shape;371;p48"/>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2" name="Google Shape;372;p48"/>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1709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221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General Content - Celestine">
  <p:cSld name="General Content - Celestine">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5" name="Google Shape;375;p49"/>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376" name="Google Shape;376;p49"/>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3097412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Screenshot - Celestine">
  <p:cSld name="Screenshot - Celestine">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9" name="Google Shape;379;p50"/>
          <p:cNvCxnSpPr/>
          <p:nvPr/>
        </p:nvCxnSpPr>
        <p:spPr>
          <a:xfrm>
            <a:off x="0" y="1623158"/>
            <a:ext cx="2953512" cy="0"/>
          </a:xfrm>
          <a:prstGeom prst="straightConnector1">
            <a:avLst/>
          </a:prstGeom>
          <a:noFill/>
          <a:ln w="63500" cap="flat" cmpd="sng">
            <a:solidFill>
              <a:srgbClr val="29A6FF"/>
            </a:solidFill>
            <a:prstDash val="solid"/>
            <a:miter lim="800000"/>
            <a:headEnd type="none" w="sm" len="sm"/>
            <a:tailEnd type="none" w="sm" len="sm"/>
          </a:ln>
        </p:spPr>
      </p:cxnSp>
      <p:sp>
        <p:nvSpPr>
          <p:cNvPr id="380" name="Google Shape;380;p50"/>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139560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Content - Celestine">
  <p:cSld name="Content - Celestine">
    <p:spTree>
      <p:nvGrpSpPr>
        <p:cNvPr id="1" name="Shape 381"/>
        <p:cNvGrpSpPr/>
        <p:nvPr/>
      </p:nvGrpSpPr>
      <p:grpSpPr>
        <a:xfrm>
          <a:off x="0" y="0"/>
          <a:ext cx="0" cy="0"/>
          <a:chOff x="0" y="0"/>
          <a:chExt cx="0" cy="0"/>
        </a:xfrm>
      </p:grpSpPr>
      <p:pic>
        <p:nvPicPr>
          <p:cNvPr id="382" name="Google Shape;382;p51"/>
          <p:cNvPicPr preferRelativeResize="0"/>
          <p:nvPr/>
        </p:nvPicPr>
        <p:blipFill rotWithShape="1">
          <a:blip r:embed="rId2">
            <a:alphaModFix/>
          </a:blip>
          <a:srcRect/>
          <a:stretch/>
        </p:blipFill>
        <p:spPr>
          <a:xfrm>
            <a:off x="1266428" y="0"/>
            <a:ext cx="7877573" cy="5146152"/>
          </a:xfrm>
          <a:prstGeom prst="rect">
            <a:avLst/>
          </a:prstGeom>
          <a:noFill/>
          <a:ln>
            <a:noFill/>
          </a:ln>
        </p:spPr>
      </p:pic>
      <p:sp>
        <p:nvSpPr>
          <p:cNvPr id="383" name="Google Shape;383;p51"/>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384" name="Google Shape;384;p51"/>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385" name="Google Shape;385;p51"/>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386" name="Google Shape;386;p51"/>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7" name="Google Shape;387;p51"/>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388" name="Google Shape;388;p51"/>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89" name="Google Shape;389;p51"/>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91771622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matchingName="Section Title - Cinnabar">
  <p:cSld name="Section Title - Cinnabar">
    <p:bg>
      <p:bgPr>
        <a:solidFill>
          <a:srgbClr val="FF6B70"/>
        </a:solidFill>
        <a:effectLst/>
      </p:bgPr>
    </p:bg>
    <p:spTree>
      <p:nvGrpSpPr>
        <p:cNvPr id="1" name="Shape 390"/>
        <p:cNvGrpSpPr/>
        <p:nvPr/>
      </p:nvGrpSpPr>
      <p:grpSpPr>
        <a:xfrm>
          <a:off x="0" y="0"/>
          <a:ext cx="0" cy="0"/>
          <a:chOff x="0" y="0"/>
          <a:chExt cx="0" cy="0"/>
        </a:xfrm>
      </p:grpSpPr>
      <p:sp>
        <p:nvSpPr>
          <p:cNvPr id="391" name="Google Shape;391;p52"/>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92" name="Google Shape;392;p52"/>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93" name="Google Shape;393;p52"/>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94" name="Google Shape;394;p52"/>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95" name="Google Shape;395;p52"/>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96" name="Google Shape;396;p52"/>
          <p:cNvCxnSpPr/>
          <p:nvPr/>
        </p:nvCxnSpPr>
        <p:spPr>
          <a:xfrm>
            <a:off x="1024810" y="3398477"/>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397" name="Google Shape;397;p5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36957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Sub-section Title - Cinnabar">
  <p:cSld name="Sub-section Title - Cinnabar">
    <p:bg>
      <p:bgPr>
        <a:solidFill>
          <a:schemeClr val="lt1"/>
        </a:solidFill>
        <a:effectLst/>
      </p:bgPr>
    </p:bg>
    <p:spTree>
      <p:nvGrpSpPr>
        <p:cNvPr id="1" name="Shape 398"/>
        <p:cNvGrpSpPr/>
        <p:nvPr/>
      </p:nvGrpSpPr>
      <p:grpSpPr>
        <a:xfrm>
          <a:off x="0" y="0"/>
          <a:ext cx="0" cy="0"/>
          <a:chOff x="0" y="0"/>
          <a:chExt cx="0" cy="0"/>
        </a:xfrm>
      </p:grpSpPr>
      <p:cxnSp>
        <p:nvCxnSpPr>
          <p:cNvPr id="399" name="Google Shape;399;p53"/>
          <p:cNvCxnSpPr/>
          <p:nvPr/>
        </p:nvCxnSpPr>
        <p:spPr>
          <a:xfrm>
            <a:off x="957470" y="3431443"/>
            <a:ext cx="8186530" cy="0"/>
          </a:xfrm>
          <a:prstGeom prst="straightConnector1">
            <a:avLst/>
          </a:prstGeom>
          <a:noFill/>
          <a:ln w="63500" cap="flat" cmpd="sng">
            <a:solidFill>
              <a:srgbClr val="FF6B70"/>
            </a:solidFill>
            <a:prstDash val="solid"/>
            <a:miter lim="800000"/>
            <a:headEnd type="none" w="sm" len="sm"/>
            <a:tailEnd type="none" w="sm" len="sm"/>
          </a:ln>
        </p:spPr>
      </p:cxnSp>
      <p:sp>
        <p:nvSpPr>
          <p:cNvPr id="400" name="Google Shape;400;p53"/>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01" name="Google Shape;401;p53"/>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7388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General Content - Cinnabar">
  <p:cSld name="General Content - Cinnabar">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4" name="Google Shape;404;p54"/>
          <p:cNvCxnSpPr/>
          <p:nvPr/>
        </p:nvCxnSpPr>
        <p:spPr>
          <a:xfrm>
            <a:off x="316150" y="747069"/>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405" name="Google Shape;405;p54"/>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5669609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Screenshot - Cinnabar">
  <p:cSld name="Screenshot - Cinnabar">
    <p:spTree>
      <p:nvGrpSpPr>
        <p:cNvPr id="1" name="Shape 406"/>
        <p:cNvGrpSpPr/>
        <p:nvPr/>
      </p:nvGrpSpPr>
      <p:grpSpPr>
        <a:xfrm>
          <a:off x="0" y="0"/>
          <a:ext cx="0" cy="0"/>
          <a:chOff x="0" y="0"/>
          <a:chExt cx="0" cy="0"/>
        </a:xfrm>
      </p:grpSpPr>
      <p:sp>
        <p:nvSpPr>
          <p:cNvPr id="407" name="Google Shape;407;p5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8" name="Google Shape;408;p55"/>
          <p:cNvCxnSpPr/>
          <p:nvPr/>
        </p:nvCxnSpPr>
        <p:spPr>
          <a:xfrm>
            <a:off x="0" y="1623158"/>
            <a:ext cx="2953512" cy="0"/>
          </a:xfrm>
          <a:prstGeom prst="straightConnector1">
            <a:avLst/>
          </a:prstGeom>
          <a:noFill/>
          <a:ln w="63500" cap="flat" cmpd="sng">
            <a:solidFill>
              <a:srgbClr val="FF6B70"/>
            </a:solidFill>
            <a:prstDash val="solid"/>
            <a:miter lim="800000"/>
            <a:headEnd type="none" w="sm" len="sm"/>
            <a:tailEnd type="none" w="sm" len="sm"/>
          </a:ln>
        </p:spPr>
      </p:cxnSp>
      <p:sp>
        <p:nvSpPr>
          <p:cNvPr id="409" name="Google Shape;409;p5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3221249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matchingName="Section Title - Peridot">
  <p:cSld name="Section Title - Peridot">
    <p:bg>
      <p:bgPr>
        <a:solidFill>
          <a:srgbClr val="8CCD5A"/>
        </a:solidFill>
        <a:effectLst/>
      </p:bgPr>
    </p:bg>
    <p:spTree>
      <p:nvGrpSpPr>
        <p:cNvPr id="1" name="Shape 410"/>
        <p:cNvGrpSpPr/>
        <p:nvPr/>
      </p:nvGrpSpPr>
      <p:grpSpPr>
        <a:xfrm>
          <a:off x="0" y="0"/>
          <a:ext cx="0" cy="0"/>
          <a:chOff x="0" y="0"/>
          <a:chExt cx="0" cy="0"/>
        </a:xfrm>
      </p:grpSpPr>
      <p:sp>
        <p:nvSpPr>
          <p:cNvPr id="411" name="Google Shape;411;p56"/>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412" name="Google Shape;412;p56"/>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413" name="Google Shape;413;p56"/>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414" name="Google Shape;414;p56"/>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5" name="Google Shape;415;p56"/>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416" name="Google Shape;416;p56"/>
          <p:cNvCxnSpPr/>
          <p:nvPr/>
        </p:nvCxnSpPr>
        <p:spPr>
          <a:xfrm>
            <a:off x="1024810" y="3398477"/>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417" name="Google Shape;417;p5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73111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Sub-section Title - Peridot">
  <p:cSld name="Sub-section Title - Peridot">
    <p:bg>
      <p:bgPr>
        <a:solidFill>
          <a:schemeClr val="lt1"/>
        </a:solidFill>
        <a:effectLst/>
      </p:bgPr>
    </p:bg>
    <p:spTree>
      <p:nvGrpSpPr>
        <p:cNvPr id="1" name="Shape 418"/>
        <p:cNvGrpSpPr/>
        <p:nvPr/>
      </p:nvGrpSpPr>
      <p:grpSpPr>
        <a:xfrm>
          <a:off x="0" y="0"/>
          <a:ext cx="0" cy="0"/>
          <a:chOff x="0" y="0"/>
          <a:chExt cx="0" cy="0"/>
        </a:xfrm>
      </p:grpSpPr>
      <p:cxnSp>
        <p:nvCxnSpPr>
          <p:cNvPr id="419" name="Google Shape;419;p57"/>
          <p:cNvCxnSpPr/>
          <p:nvPr/>
        </p:nvCxnSpPr>
        <p:spPr>
          <a:xfrm>
            <a:off x="957470" y="3431443"/>
            <a:ext cx="8186530" cy="0"/>
          </a:xfrm>
          <a:prstGeom prst="straightConnector1">
            <a:avLst/>
          </a:prstGeom>
          <a:noFill/>
          <a:ln w="63500" cap="flat" cmpd="sng">
            <a:solidFill>
              <a:srgbClr val="8CCD5A"/>
            </a:solidFill>
            <a:prstDash val="solid"/>
            <a:miter lim="800000"/>
            <a:headEnd type="none" w="sm" len="sm"/>
            <a:tailEnd type="none" w="sm" len="sm"/>
          </a:ln>
        </p:spPr>
      </p:cxnSp>
      <p:sp>
        <p:nvSpPr>
          <p:cNvPr id="420" name="Google Shape;420;p57"/>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1" name="Google Shape;421;p57"/>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0371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Screenshot - Peridot">
  <p:cSld name="Screenshot - Peridot">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24" name="Google Shape;424;p58"/>
          <p:cNvCxnSpPr/>
          <p:nvPr/>
        </p:nvCxnSpPr>
        <p:spPr>
          <a:xfrm>
            <a:off x="0" y="1623158"/>
            <a:ext cx="2953512" cy="0"/>
          </a:xfrm>
          <a:prstGeom prst="straightConnector1">
            <a:avLst/>
          </a:prstGeom>
          <a:noFill/>
          <a:ln w="63500" cap="flat" cmpd="sng">
            <a:solidFill>
              <a:srgbClr val="8CCD5A"/>
            </a:solidFill>
            <a:prstDash val="solid"/>
            <a:miter lim="800000"/>
            <a:headEnd type="none" w="sm" len="sm"/>
            <a:tailEnd type="none" w="sm" len="sm"/>
          </a:ln>
        </p:spPr>
      </p:cxnSp>
      <p:sp>
        <p:nvSpPr>
          <p:cNvPr id="425" name="Google Shape;425;p58"/>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06693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49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Tree>
    <p:extLst>
      <p:ext uri="{BB962C8B-B14F-4D97-AF65-F5344CB8AC3E}">
        <p14:creationId xmlns:p14="http://schemas.microsoft.com/office/powerpoint/2010/main" val="3114795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49393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BA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BA59"/>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BA59"/>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BA59"/>
                </a:solidFill>
                <a:latin typeface="Arial Black" panose="020B0604020202020204" pitchFamily="34" charset="0"/>
                <a:cs typeface="Arial Black" panose="020B0604020202020204" pitchFamily="34" charset="0"/>
                <a:sym typeface="Arial"/>
              </a:rPr>
              <a:t> </a:t>
            </a:r>
            <a:endParaRPr sz="12450" b="0" i="0">
              <a:solidFill>
                <a:srgbClr val="FFBA59"/>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70A36EE0-19A4-0C46-8E3A-D1C472B85A17}"/>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6991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a:srcRect r="17637" b="10979"/>
          <a:stretch/>
        </p:blipFill>
        <p:spPr>
          <a:xfrm>
            <a:off x="4370295" y="681114"/>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563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6416"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0" y="233464"/>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6780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1"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95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973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939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705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573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38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804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7660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8CCD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8CCD5A"/>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8CCD5A"/>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8CCD5A"/>
                </a:solidFill>
                <a:latin typeface="Arial Black" panose="020B0604020202020204" pitchFamily="34" charset="0"/>
                <a:cs typeface="Arial Black" panose="020B0604020202020204" pitchFamily="34" charset="0"/>
                <a:sym typeface="Arial"/>
              </a:rPr>
              <a:t> </a:t>
            </a:r>
            <a:endParaRPr sz="12450" b="0" i="0">
              <a:solidFill>
                <a:srgbClr val="8CCD5A"/>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9F26E576-4706-5E49-B3F4-36FBB8BC25F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530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1669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642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529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036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5362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a:srcRect r="16544"/>
          <a:stretch/>
        </p:blipFill>
        <p:spPr>
          <a:xfrm>
            <a:off x="2707171"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673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a:srcRect r="12041"/>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2382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7607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330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080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6B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6B70"/>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6B70"/>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6B70"/>
                </a:solidFill>
                <a:latin typeface="Arial Black" panose="020B0604020202020204" pitchFamily="34" charset="0"/>
                <a:cs typeface="Arial Black" panose="020B0604020202020204" pitchFamily="34" charset="0"/>
                <a:sym typeface="Arial"/>
              </a:rPr>
              <a:t> </a:t>
            </a:r>
            <a:endParaRPr sz="12450" b="0" i="0">
              <a:solidFill>
                <a:srgbClr val="FF6B70"/>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0E6B6B87-1AB0-B945-981B-C58A1596089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5536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6641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5133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120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767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1"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4350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3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968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5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29"/>
        <p:cNvGrpSpPr/>
        <p:nvPr/>
      </p:nvGrpSpPr>
      <p:grpSpPr>
        <a:xfrm>
          <a:off x="0" y="0"/>
          <a:ext cx="0" cy="0"/>
          <a:chOff x="0" y="0"/>
          <a:chExt cx="0" cy="0"/>
        </a:xfrm>
      </p:grpSpPr>
      <p:pic>
        <p:nvPicPr>
          <p:cNvPr id="4" name="Picture 3">
            <a:extLst>
              <a:ext uri="{FF2B5EF4-FFF2-40B4-BE49-F238E27FC236}">
                <a16:creationId xmlns:a16="http://schemas.microsoft.com/office/drawing/2014/main" id="{7327E8EC-CC3C-48DC-BE47-E5B421516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387" b="6392"/>
          <a:stretch/>
        </p:blipFill>
        <p:spPr>
          <a:xfrm flipH="1">
            <a:off x="-2" y="0"/>
            <a:ext cx="4749801" cy="4654122"/>
          </a:xfrm>
          <a:prstGeom prst="rect">
            <a:avLst/>
          </a:prstGeom>
        </p:spPr>
      </p:pic>
      <p:sp>
        <p:nvSpPr>
          <p:cNvPr id="3" name="TextBox 2">
            <a:extLst>
              <a:ext uri="{FF2B5EF4-FFF2-40B4-BE49-F238E27FC236}">
                <a16:creationId xmlns:a16="http://schemas.microsoft.com/office/drawing/2014/main" id="{B210BDBE-43B6-9544-8A81-F5492B54B853}"/>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89122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463FC-6838-444B-A949-A7E2C701A58C}"/>
              </a:ext>
            </a:extLst>
          </p:cNvPr>
          <p:cNvPicPr>
            <a:picLocks noChangeAspect="1"/>
          </p:cNvPicPr>
          <p:nvPr userDrawn="1"/>
        </p:nvPicPr>
        <p:blipFill rotWithShape="1">
          <a:blip r:embed="rId2"/>
          <a:srcRect l="4618"/>
          <a:stretch/>
        </p:blipFill>
        <p:spPr>
          <a:xfrm>
            <a:off x="0" y="0"/>
            <a:ext cx="5786356"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885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87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7C2D0-EA9E-0B4D-A7F0-D4FDFF0C03CC}"/>
              </a:ext>
            </a:extLst>
          </p:cNvPr>
          <p:cNvPicPr>
            <a:picLocks noChangeAspect="1"/>
          </p:cNvPicPr>
          <p:nvPr userDrawn="1"/>
        </p:nvPicPr>
        <p:blipFill rotWithShape="1">
          <a:blip r:embed="rId2"/>
          <a:srcRect l="28190"/>
          <a:stretch/>
        </p:blipFill>
        <p:spPr>
          <a:xfrm>
            <a:off x="0" y="0"/>
            <a:ext cx="5532250"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089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703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38860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181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A72C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758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9525"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35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Tree>
    <p:extLst>
      <p:ext uri="{BB962C8B-B14F-4D97-AF65-F5344CB8AC3E}">
        <p14:creationId xmlns:p14="http://schemas.microsoft.com/office/powerpoint/2010/main" val="32509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176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3" y="714113"/>
            <a:ext cx="3850154" cy="5008609"/>
          </a:xfrm>
          <a:prstGeom prst="round1Rect">
            <a:avLst>
              <a:gd name="adj" fmla="val 25659"/>
            </a:avLst>
          </a:prstGeom>
          <a:solidFill>
            <a:srgbClr val="29A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8"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3" y="4613188"/>
            <a:ext cx="928688" cy="530311"/>
          </a:xfrm>
          <a:prstGeom prst="rect">
            <a:avLst/>
          </a:prstGeom>
          <a:noFill/>
          <a:ln>
            <a:noFill/>
          </a:ln>
        </p:spPr>
      </p:pic>
      <p:sp>
        <p:nvSpPr>
          <p:cNvPr id="8" name="TextBox 7">
            <a:extLst>
              <a:ext uri="{FF2B5EF4-FFF2-40B4-BE49-F238E27FC236}">
                <a16:creationId xmlns:a16="http://schemas.microsoft.com/office/drawing/2014/main" id="{CDB4FFCD-E796-A84A-AB44-A2CF606FB662}"/>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187052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11168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12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8382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0A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057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9146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088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a:srcRect r="17105"/>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C1F520EC-3A7D-C740-BACA-F546D8F8270C}"/>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37507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784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2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70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917293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77435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8592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08568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4033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5404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121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1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6" name="TextBox 5">
            <a:extLst>
              <a:ext uri="{FF2B5EF4-FFF2-40B4-BE49-F238E27FC236}">
                <a16:creationId xmlns:a16="http://schemas.microsoft.com/office/drawing/2014/main" id="{EC5ED822-3874-4C4B-A238-758B321637A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0708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lank bullet slide">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10713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8"/>
        <p:cNvGrpSpPr/>
        <p:nvPr/>
      </p:nvGrpSpPr>
      <p:grpSpPr>
        <a:xfrm>
          <a:off x="0" y="0"/>
          <a:ext cx="0" cy="0"/>
          <a:chOff x="0" y="0"/>
          <a:chExt cx="0" cy="0"/>
        </a:xfrm>
      </p:grpSpPr>
      <p:sp>
        <p:nvSpPr>
          <p:cNvPr id="2" name="Rectangle 1">
            <a:extLst>
              <a:ext uri="{FF2B5EF4-FFF2-40B4-BE49-F238E27FC236}">
                <a16:creationId xmlns:a16="http://schemas.microsoft.com/office/drawing/2014/main" id="{AD89716B-D406-C045-8761-6012C58DDBC6}"/>
              </a:ext>
            </a:extLst>
          </p:cNvPr>
          <p:cNvSpPr/>
          <p:nvPr userDrawn="1"/>
        </p:nvSpPr>
        <p:spPr>
          <a:xfrm>
            <a:off x="0" y="0"/>
            <a:ext cx="9144000" cy="5143500"/>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9D5B56D-EBCD-B24A-A722-70DE6A748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CED333D3-9C7A-134E-B0D5-D13A62331D0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80543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46B7-8C6B-46C9-834D-BAE24C5A01B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F6703-2B28-47E3-9D57-D81B1639EC49}"/>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6129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4" y="714114"/>
            <a:ext cx="3850154" cy="5008609"/>
          </a:xfrm>
          <a:prstGeom prst="round1Rect">
            <a:avLst>
              <a:gd name="adj" fmla="val 25659"/>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9"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4" y="4613189"/>
            <a:ext cx="928688" cy="530311"/>
          </a:xfrm>
          <a:prstGeom prst="rect">
            <a:avLst/>
          </a:prstGeom>
          <a:noFill/>
          <a:ln>
            <a:noFill/>
          </a:ln>
        </p:spPr>
      </p:pic>
    </p:spTree>
    <p:extLst>
      <p:ext uri="{BB962C8B-B14F-4D97-AF65-F5344CB8AC3E}">
        <p14:creationId xmlns:p14="http://schemas.microsoft.com/office/powerpoint/2010/main" val="25795867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798952-CC05-6842-A70E-ACD5E9394536}"/>
              </a:ext>
            </a:extLst>
          </p:cNvPr>
          <p:cNvSpPr/>
          <p:nvPr userDrawn="1"/>
        </p:nvSpPr>
        <p:spPr>
          <a:xfrm>
            <a:off x="0" y="0"/>
            <a:ext cx="9144000" cy="5143500"/>
          </a:xfrm>
          <a:prstGeom prst="rect">
            <a:avLst/>
          </a:prstGeom>
          <a:solidFill>
            <a:srgbClr val="857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D39F88FD-A4C2-C044-A422-20C0261E7D25}"/>
              </a:ext>
            </a:extLst>
          </p:cNvPr>
          <p:cNvPicPr>
            <a:picLocks noChangeAspect="1"/>
          </p:cNvPicPr>
          <p:nvPr userDrawn="1"/>
        </p:nvPicPr>
        <p:blipFill>
          <a:blip r:embed="rId2"/>
          <a:stretch>
            <a:fillRect/>
          </a:stretch>
        </p:blipFill>
        <p:spPr>
          <a:xfrm>
            <a:off x="-1" y="-10750"/>
            <a:ext cx="9144000" cy="5165000"/>
          </a:xfrm>
          <a:prstGeom prst="rect">
            <a:avLst/>
          </a:prstGeom>
        </p:spPr>
      </p:pic>
      <p:sp>
        <p:nvSpPr>
          <p:cNvPr id="8" name="Rectangle 7">
            <a:extLst>
              <a:ext uri="{FF2B5EF4-FFF2-40B4-BE49-F238E27FC236}">
                <a16:creationId xmlns:a16="http://schemas.microsoft.com/office/drawing/2014/main" id="{7B47F57B-2C71-3348-AA42-1A8055FCC972}"/>
              </a:ext>
            </a:extLst>
          </p:cNvPr>
          <p:cNvSpPr/>
          <p:nvPr userDrawn="1"/>
        </p:nvSpPr>
        <p:spPr>
          <a:xfrm>
            <a:off x="398721" y="231258"/>
            <a:ext cx="1172240" cy="1204137"/>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a:extLst>
              <a:ext uri="{FF2B5EF4-FFF2-40B4-BE49-F238E27FC236}">
                <a16:creationId xmlns:a16="http://schemas.microsoft.com/office/drawing/2014/main" id="{C9C6BBCB-B786-1D43-9E23-0BC4B6CC882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10750"/>
            <a:ext cx="928688" cy="5143500"/>
          </a:xfrm>
          <a:prstGeom prst="rect">
            <a:avLst/>
          </a:prstGeom>
        </p:spPr>
      </p:pic>
      <p:sp>
        <p:nvSpPr>
          <p:cNvPr id="6" name="TextBox 5">
            <a:extLst>
              <a:ext uri="{FF2B5EF4-FFF2-40B4-BE49-F238E27FC236}">
                <a16:creationId xmlns:a16="http://schemas.microsoft.com/office/drawing/2014/main" id="{9E3E0DFF-4741-5F47-8945-BC53C299EBB5}"/>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27975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Implementation Services</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6" name="TextBox 5">
            <a:extLst>
              <a:ext uri="{FF2B5EF4-FFF2-40B4-BE49-F238E27FC236}">
                <a16:creationId xmlns:a16="http://schemas.microsoft.com/office/drawing/2014/main" id="{8BA010C1-6596-A949-A2E2-C78E4572964E}"/>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9414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EBF095-530D-694E-A9C5-7FF8021B3028}"/>
              </a:ext>
            </a:extLst>
          </p:cNvPr>
          <p:cNvPicPr>
            <a:picLocks noChangeAspect="1"/>
          </p:cNvPicPr>
          <p:nvPr userDrawn="1"/>
        </p:nvPicPr>
        <p:blipFill rotWithShape="1">
          <a:blip r:embed="rId2"/>
          <a:srcRect l="13747"/>
          <a:stretch/>
        </p:blipFill>
        <p:spPr>
          <a:xfrm>
            <a:off x="0" y="0"/>
            <a:ext cx="6665233" cy="5143500"/>
          </a:xfrm>
          <a:prstGeom prst="rect">
            <a:avLst/>
          </a:prstGeom>
        </p:spPr>
      </p:pic>
      <p:pic>
        <p:nvPicPr>
          <p:cNvPr id="11" name="Picture 10">
            <a:extLst>
              <a:ext uri="{FF2B5EF4-FFF2-40B4-BE49-F238E27FC236}">
                <a16:creationId xmlns:a16="http://schemas.microsoft.com/office/drawing/2014/main" id="{B9B0D252-D630-824A-82AB-491090F5BFB1}"/>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14" name="TextBox 13">
            <a:extLst>
              <a:ext uri="{FF2B5EF4-FFF2-40B4-BE49-F238E27FC236}">
                <a16:creationId xmlns:a16="http://schemas.microsoft.com/office/drawing/2014/main" id="{A49014CA-4EB6-C04A-88F8-6BB807C2F739}"/>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70959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667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4201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E1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5450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84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0479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8729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3A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180735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image" Target="../media/image1.png"/><Relationship Id="rId5" Type="http://schemas.openxmlformats.org/officeDocument/2006/relationships/slideLayout" Target="../slideLayouts/slideLayout185.xml"/><Relationship Id="rId10" Type="http://schemas.openxmlformats.org/officeDocument/2006/relationships/theme" Target="../theme/theme1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image" Target="../media/image57.png"/><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theme" Target="../theme/theme11.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18.xml"/><Relationship Id="rId18" Type="http://schemas.openxmlformats.org/officeDocument/2006/relationships/slideLayout" Target="../slideLayouts/slideLayout223.xml"/><Relationship Id="rId26" Type="http://schemas.openxmlformats.org/officeDocument/2006/relationships/slideLayout" Target="../slideLayouts/slideLayout231.xml"/><Relationship Id="rId3" Type="http://schemas.openxmlformats.org/officeDocument/2006/relationships/slideLayout" Target="../slideLayouts/slideLayout208.xml"/><Relationship Id="rId21" Type="http://schemas.openxmlformats.org/officeDocument/2006/relationships/slideLayout" Target="../slideLayouts/slideLayout226.xml"/><Relationship Id="rId34" Type="http://schemas.openxmlformats.org/officeDocument/2006/relationships/slideLayout" Target="../slideLayouts/slideLayout239.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slideLayout" Target="../slideLayouts/slideLayout222.xml"/><Relationship Id="rId25" Type="http://schemas.openxmlformats.org/officeDocument/2006/relationships/slideLayout" Target="../slideLayouts/slideLayout230.xml"/><Relationship Id="rId33" Type="http://schemas.openxmlformats.org/officeDocument/2006/relationships/slideLayout" Target="../slideLayouts/slideLayout238.xml"/><Relationship Id="rId2" Type="http://schemas.openxmlformats.org/officeDocument/2006/relationships/slideLayout" Target="../slideLayouts/slideLayout207.xml"/><Relationship Id="rId16" Type="http://schemas.openxmlformats.org/officeDocument/2006/relationships/slideLayout" Target="../slideLayouts/slideLayout221.xml"/><Relationship Id="rId20" Type="http://schemas.openxmlformats.org/officeDocument/2006/relationships/slideLayout" Target="../slideLayouts/slideLayout225.xml"/><Relationship Id="rId29" Type="http://schemas.openxmlformats.org/officeDocument/2006/relationships/slideLayout" Target="../slideLayouts/slideLayout234.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24" Type="http://schemas.openxmlformats.org/officeDocument/2006/relationships/slideLayout" Target="../slideLayouts/slideLayout229.xml"/><Relationship Id="rId32" Type="http://schemas.openxmlformats.org/officeDocument/2006/relationships/slideLayout" Target="../slideLayouts/slideLayout237.xml"/><Relationship Id="rId5" Type="http://schemas.openxmlformats.org/officeDocument/2006/relationships/slideLayout" Target="../slideLayouts/slideLayout210.xml"/><Relationship Id="rId15" Type="http://schemas.openxmlformats.org/officeDocument/2006/relationships/slideLayout" Target="../slideLayouts/slideLayout220.xml"/><Relationship Id="rId23" Type="http://schemas.openxmlformats.org/officeDocument/2006/relationships/slideLayout" Target="../slideLayouts/slideLayout228.xml"/><Relationship Id="rId28" Type="http://schemas.openxmlformats.org/officeDocument/2006/relationships/slideLayout" Target="../slideLayouts/slideLayout233.xml"/><Relationship Id="rId36" Type="http://schemas.openxmlformats.org/officeDocument/2006/relationships/theme" Target="../theme/theme12.xml"/><Relationship Id="rId10" Type="http://schemas.openxmlformats.org/officeDocument/2006/relationships/slideLayout" Target="../slideLayouts/slideLayout215.xml"/><Relationship Id="rId19" Type="http://schemas.openxmlformats.org/officeDocument/2006/relationships/slideLayout" Target="../slideLayouts/slideLayout224.xml"/><Relationship Id="rId31" Type="http://schemas.openxmlformats.org/officeDocument/2006/relationships/slideLayout" Target="../slideLayouts/slideLayout236.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 Id="rId22" Type="http://schemas.openxmlformats.org/officeDocument/2006/relationships/slideLayout" Target="../slideLayouts/slideLayout227.xml"/><Relationship Id="rId27" Type="http://schemas.openxmlformats.org/officeDocument/2006/relationships/slideLayout" Target="../slideLayouts/slideLayout232.xml"/><Relationship Id="rId30" Type="http://schemas.openxmlformats.org/officeDocument/2006/relationships/slideLayout" Target="../slideLayouts/slideLayout235.xml"/><Relationship Id="rId35" Type="http://schemas.openxmlformats.org/officeDocument/2006/relationships/slideLayout" Target="../slideLayouts/slideLayout240.xml"/><Relationship Id="rId8" Type="http://schemas.openxmlformats.org/officeDocument/2006/relationships/slideLayout" Target="../slideLayouts/slideLayout213.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image" Target="../media/image54.png"/><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theme" Target="../theme/theme13.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8" Type="http://schemas.openxmlformats.org/officeDocument/2006/relationships/slideLayout" Target="../slideLayouts/slideLayout248.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theme" Target="../theme/theme5.xml"/><Relationship Id="rId8"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theme" Target="../theme/theme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8"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9" Type="http://schemas.openxmlformats.org/officeDocument/2006/relationships/slideLayout" Target="../slideLayouts/slideLayout142.xml"/><Relationship Id="rId21" Type="http://schemas.openxmlformats.org/officeDocument/2006/relationships/slideLayout" Target="../slideLayouts/slideLayout124.xml"/><Relationship Id="rId34" Type="http://schemas.openxmlformats.org/officeDocument/2006/relationships/slideLayout" Target="../slideLayouts/slideLayout137.xml"/><Relationship Id="rId42" Type="http://schemas.openxmlformats.org/officeDocument/2006/relationships/slideLayout" Target="../slideLayouts/slideLayout145.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41" Type="http://schemas.openxmlformats.org/officeDocument/2006/relationships/slideLayout" Target="../slideLayouts/slideLayout144.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37" Type="http://schemas.openxmlformats.org/officeDocument/2006/relationships/slideLayout" Target="../slideLayouts/slideLayout140.xml"/><Relationship Id="rId40" Type="http://schemas.openxmlformats.org/officeDocument/2006/relationships/slideLayout" Target="../slideLayouts/slideLayout143.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36" Type="http://schemas.openxmlformats.org/officeDocument/2006/relationships/slideLayout" Target="../slideLayouts/slideLayout139.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4" Type="http://schemas.openxmlformats.org/officeDocument/2006/relationships/image" Target="../media/image2.png"/><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35" Type="http://schemas.openxmlformats.org/officeDocument/2006/relationships/slideLayout" Target="../slideLayouts/slideLayout138.xml"/><Relationship Id="rId43" Type="http://schemas.openxmlformats.org/officeDocument/2006/relationships/theme" Target="../theme/theme8.xml"/><Relationship Id="rId8" Type="http://schemas.openxmlformats.org/officeDocument/2006/relationships/slideLayout" Target="../slideLayouts/slideLayout111.xml"/><Relationship Id="rId3" Type="http://schemas.openxmlformats.org/officeDocument/2006/relationships/slideLayout" Target="../slideLayouts/slideLayout106.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slideLayout" Target="../slideLayouts/slideLayout136.xml"/><Relationship Id="rId38" Type="http://schemas.openxmlformats.org/officeDocument/2006/relationships/slideLayout" Target="../slideLayouts/slideLayout141.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34" Type="http://schemas.openxmlformats.org/officeDocument/2006/relationships/slideLayout" Target="../slideLayouts/slideLayout179.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33" Type="http://schemas.openxmlformats.org/officeDocument/2006/relationships/slideLayout" Target="../slideLayouts/slideLayout178.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32" Type="http://schemas.openxmlformats.org/officeDocument/2006/relationships/slideLayout" Target="../slideLayouts/slideLayout177.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36" Type="http://schemas.openxmlformats.org/officeDocument/2006/relationships/theme" Target="../theme/theme9.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slideLayout" Target="../slideLayouts/slideLayout176.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slideLayout" Target="../slideLayouts/slideLayout175.xml"/><Relationship Id="rId35" Type="http://schemas.openxmlformats.org/officeDocument/2006/relationships/slideLayout" Target="../slideLayouts/slideLayout180.xml"/><Relationship Id="rId8" Type="http://schemas.openxmlformats.org/officeDocument/2006/relationships/slideLayout" Target="../slideLayouts/slideLayout1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cstate="screen">
            <a:alphaModFix/>
            <a:extLst>
              <a:ext uri="{28A0092B-C50C-407E-A947-70E740481C1C}">
                <a14:useLocalDpi xmlns:a14="http://schemas.microsoft.com/office/drawing/2010/main"/>
              </a:ext>
            </a:extLst>
          </a:blip>
          <a:stretch>
            <a:fillRect/>
          </a:stretch>
        </a:blipFill>
        <a:effectLst/>
      </p:bgPr>
    </p:bg>
    <p:spTree>
      <p:nvGrpSpPr>
        <p:cNvPr id="1" name="Shape 14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4026" r:id="rId1"/>
    <p:sldLayoutId id="2147484187" r:id="rId2"/>
    <p:sldLayoutId id="2147484188" r:id="rId3"/>
    <p:sldLayoutId id="2147484189" r:id="rId4"/>
    <p:sldLayoutId id="2147484190" r:id="rId5"/>
    <p:sldLayoutId id="2147484051" r:id="rId6"/>
    <p:sldLayoutId id="2147484186" r:id="rId7"/>
    <p:sldLayoutId id="214748470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11" cstate="screen">
            <a:alphaModFix/>
            <a:extLst>
              <a:ext uri="{28A0092B-C50C-407E-A947-70E740481C1C}">
                <a14:useLocalDpi xmlns:a14="http://schemas.microsoft.com/office/drawing/2010/main" val="0"/>
              </a:ext>
            </a:extLst>
          </a:blip>
          <a:stretch>
            <a:fillRect/>
          </a:stretch>
        </a:blipFill>
        <a:effectLst/>
      </p:bgPr>
    </p:bg>
    <p:spTree>
      <p:nvGrpSpPr>
        <p:cNvPr id="1" name="Shape 1472"/>
        <p:cNvGrpSpPr/>
        <p:nvPr/>
      </p:nvGrpSpPr>
      <p:grpSpPr>
        <a:xfrm>
          <a:off x="0" y="0"/>
          <a:ext cx="0" cy="0"/>
          <a:chOff x="0" y="0"/>
          <a:chExt cx="0" cy="0"/>
        </a:xfrm>
      </p:grpSpPr>
    </p:spTree>
    <p:extLst>
      <p:ext uri="{BB962C8B-B14F-4D97-AF65-F5344CB8AC3E}">
        <p14:creationId xmlns:p14="http://schemas.microsoft.com/office/powerpoint/2010/main" val="2258535432"/>
      </p:ext>
    </p:extLst>
  </p:cSld>
  <p:clrMap bg1="lt1" tx1="dk1" bg2="dk2" tx2="lt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279947693"/>
      </p:ext>
    </p:extLst>
  </p:cSld>
  <p:clrMap bg1="lt1" tx1="dk1" bg2="dk2" tx2="lt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 id="2147484720" r:id="rId12"/>
    <p:sldLayoutId id="2147484721" r:id="rId13"/>
    <p:sldLayoutId id="2147484722" r:id="rId14"/>
    <p:sldLayoutId id="2147484723" r:id="rId15"/>
    <p:sldLayoutId id="214748472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548116275"/>
      </p:ext>
    </p:extLst>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 id="2147484737" r:id="rId12"/>
    <p:sldLayoutId id="2147484738" r:id="rId13"/>
    <p:sldLayoutId id="2147484739" r:id="rId14"/>
    <p:sldLayoutId id="2147484740" r:id="rId15"/>
    <p:sldLayoutId id="2147484741" r:id="rId16"/>
    <p:sldLayoutId id="2147484742" r:id="rId17"/>
    <p:sldLayoutId id="2147484743" r:id="rId18"/>
    <p:sldLayoutId id="2147484744" r:id="rId19"/>
    <p:sldLayoutId id="2147484745" r:id="rId20"/>
    <p:sldLayoutId id="2147484746" r:id="rId21"/>
    <p:sldLayoutId id="2147484747" r:id="rId22"/>
    <p:sldLayoutId id="2147484748" r:id="rId23"/>
    <p:sldLayoutId id="2147484749" r:id="rId24"/>
    <p:sldLayoutId id="2147484750" r:id="rId25"/>
    <p:sldLayoutId id="2147484751" r:id="rId26"/>
    <p:sldLayoutId id="2147484752" r:id="rId27"/>
    <p:sldLayoutId id="2147484753" r:id="rId28"/>
    <p:sldLayoutId id="2147484754" r:id="rId29"/>
    <p:sldLayoutId id="2147484755" r:id="rId30"/>
    <p:sldLayoutId id="2147484756" r:id="rId31"/>
    <p:sldLayoutId id="2147484757" r:id="rId32"/>
    <p:sldLayoutId id="2147484758" r:id="rId33"/>
    <p:sldLayoutId id="2147484759" r:id="rId34"/>
    <p:sldLayoutId id="2147484760"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86" name="Google Shape;86;p18"/>
          <p:cNvPicPr preferRelativeResize="0"/>
          <p:nvPr/>
        </p:nvPicPr>
        <p:blipFill rotWithShape="1">
          <a:blip r:embed="rId42">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4101295834"/>
      </p:ext>
    </p:extLst>
  </p:cSld>
  <p:clrMap bg1="lt1" tx1="dk1" bg2="dk2" tx2="lt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79" r:id="rId18"/>
    <p:sldLayoutId id="2147484780" r:id="rId19"/>
    <p:sldLayoutId id="2147484781" r:id="rId20"/>
    <p:sldLayoutId id="2147484782" r:id="rId21"/>
    <p:sldLayoutId id="2147484783" r:id="rId22"/>
    <p:sldLayoutId id="2147484784" r:id="rId23"/>
    <p:sldLayoutId id="2147484785" r:id="rId24"/>
    <p:sldLayoutId id="2147484786" r:id="rId25"/>
    <p:sldLayoutId id="2147484787" r:id="rId26"/>
    <p:sldLayoutId id="2147484788" r:id="rId27"/>
    <p:sldLayoutId id="2147484789" r:id="rId28"/>
    <p:sldLayoutId id="2147484790" r:id="rId29"/>
    <p:sldLayoutId id="2147484791" r:id="rId30"/>
    <p:sldLayoutId id="2147484792" r:id="rId31"/>
    <p:sldLayoutId id="2147484793" r:id="rId32"/>
    <p:sldLayoutId id="2147484794" r:id="rId33"/>
    <p:sldLayoutId id="2147484795" r:id="rId34"/>
    <p:sldLayoutId id="2147484796" r:id="rId35"/>
    <p:sldLayoutId id="2147484797" r:id="rId36"/>
    <p:sldLayoutId id="2147484798" r:id="rId37"/>
    <p:sldLayoutId id="2147484799" r:id="rId38"/>
    <p:sldLayoutId id="2147484800" r:id="rId39"/>
    <p:sldLayoutId id="2147484801"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123"/>
        <p:cNvGrpSpPr/>
        <p:nvPr/>
      </p:nvGrpSpPr>
      <p:grpSpPr>
        <a:xfrm>
          <a:off x="0" y="0"/>
          <a:ext cx="0" cy="0"/>
          <a:chOff x="0" y="0"/>
          <a:chExt cx="0" cy="0"/>
        </a:xfrm>
      </p:grpSpPr>
      <p:sp>
        <p:nvSpPr>
          <p:cNvPr id="3" name="TextBox 2">
            <a:extLst>
              <a:ext uri="{FF2B5EF4-FFF2-40B4-BE49-F238E27FC236}">
                <a16:creationId xmlns:a16="http://schemas.microsoft.com/office/drawing/2014/main" id="{A4B986B8-00E9-4B45-A802-E6501804EB45}"/>
              </a:ext>
            </a:extLst>
          </p:cNvPr>
          <p:cNvSpPr txBox="1"/>
          <p:nvPr userDrawn="1"/>
        </p:nvSpPr>
        <p:spPr>
          <a:xfrm>
            <a:off x="7802858"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352163753"/>
      </p:ext>
    </p:extLst>
  </p:cSld>
  <p:clrMap bg1="lt1" tx1="dk1" bg2="dk2" tx2="lt2" accent1="accent1" accent2="accent2" accent3="accent3" accent4="accent4" accent5="accent5" accent6="accent6" hlink="hlink" folHlink="folHlink"/>
  <p:sldLayoutIdLst>
    <p:sldLayoutId id="214748420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59D21B-3AD7-6947-AB65-73366BFCAEE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9441807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0" kern="1200">
          <a:solidFill>
            <a:schemeClr val="bg1"/>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5E4884-EED4-E94B-BEA2-E0841312C0C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BFEA2389-9224-DF4B-A32C-B29BA630CB7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03662-7D9E-C842-B132-67518FE9A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57A4C4-14E9-474B-8EE1-0975C43F5F62}" type="slidenum">
              <a:rPr lang="en-US" smtClean="0"/>
              <a:t>‹#›</a:t>
            </a:fld>
            <a:endParaRPr lang="en-US"/>
          </a:p>
        </p:txBody>
      </p:sp>
      <p:pic>
        <p:nvPicPr>
          <p:cNvPr id="8" name="Picture 7">
            <a:extLst>
              <a:ext uri="{FF2B5EF4-FFF2-40B4-BE49-F238E27FC236}">
                <a16:creationId xmlns:a16="http://schemas.microsoft.com/office/drawing/2014/main" id="{711854B9-152D-824F-A4FB-F8A219A94879}"/>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58073955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70596251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 id="2147484243" r:id="rId26"/>
    <p:sldLayoutId id="2147484244" r:id="rId27"/>
    <p:sldLayoutId id="2147484245" r:id="rId28"/>
    <p:sldLayoutId id="2147484246" r:id="rId29"/>
    <p:sldLayoutId id="2147484247" r:id="rId30"/>
    <p:sldLayoutId id="2147484248" r:id="rId31"/>
    <p:sldLayoutId id="2147484249" r:id="rId32"/>
    <p:sldLayoutId id="2147484250" r:id="rId33"/>
    <p:sldLayoutId id="2147484251"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42152574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pic>
        <p:nvPicPr>
          <p:cNvPr id="4" name="Picture 3">
            <a:extLst>
              <a:ext uri="{FF2B5EF4-FFF2-40B4-BE49-F238E27FC236}">
                <a16:creationId xmlns:a16="http://schemas.microsoft.com/office/drawing/2014/main" id="{0869EC97-EA5D-4F44-8D24-E62C75EB9AB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5" name="TextBox 4">
            <a:extLst>
              <a:ext uri="{FF2B5EF4-FFF2-40B4-BE49-F238E27FC236}">
                <a16:creationId xmlns:a16="http://schemas.microsoft.com/office/drawing/2014/main" id="{70C89012-54D4-084A-859A-5A1AD68F940F}"/>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22391601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4">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90716111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706" r:id="rId4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9"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80596305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 id="2147484606" r:id="rId14"/>
    <p:sldLayoutId id="2147484607" r:id="rId15"/>
    <p:sldLayoutId id="2147484608" r:id="rId16"/>
    <p:sldLayoutId id="2147484609" r:id="rId17"/>
    <p:sldLayoutId id="2147484610" r:id="rId18"/>
    <p:sldLayoutId id="2147484611" r:id="rId19"/>
    <p:sldLayoutId id="2147484612" r:id="rId20"/>
    <p:sldLayoutId id="2147484613" r:id="rId21"/>
    <p:sldLayoutId id="2147484614" r:id="rId22"/>
    <p:sldLayoutId id="2147484615" r:id="rId23"/>
    <p:sldLayoutId id="2147484616" r:id="rId24"/>
    <p:sldLayoutId id="2147484617" r:id="rId25"/>
    <p:sldLayoutId id="2147484618" r:id="rId26"/>
    <p:sldLayoutId id="2147484619" r:id="rId27"/>
    <p:sldLayoutId id="2147484620" r:id="rId28"/>
    <p:sldLayoutId id="2147484621" r:id="rId29"/>
    <p:sldLayoutId id="2147484622" r:id="rId30"/>
    <p:sldLayoutId id="2147484623" r:id="rId31"/>
    <p:sldLayoutId id="2147484624" r:id="rId32"/>
    <p:sldLayoutId id="2147484625" r:id="rId33"/>
    <p:sldLayoutId id="2147484626" r:id="rId34"/>
    <p:sldLayoutId id="214748462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783"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892" indent="-342892" algn="l" defTabSz="289281"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783" indent="-342892" algn="l" defTabSz="289281"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37" indent="-342892" algn="l" defTabSz="289281"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20" indent="-342892" algn="l" defTabSz="289281"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348" indent="-342892" algn="l" defTabSz="289281"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arget="../media/image95.png" Type="http://schemas.openxmlformats.org/officeDocument/2006/relationships/image"/><Relationship Id="rId2" Target="../notesSlides/notesSlide9.xml" Type="http://schemas.openxmlformats.org/officeDocument/2006/relationships/notesSlide"/><Relationship Id="rId1" Target="../slideLayouts/slideLayout145.xml" Type="http://schemas.openxmlformats.org/officeDocument/2006/relationships/slideLayout"/><Relationship Id="rId5" Target="../media/image96.jpeg" Type="http://schemas.openxmlformats.org/officeDocument/2006/relationships/image"/><Relationship Id="rId4" Target="https://community.brightspace.com/s/article/000006117" TargetMode="External" Type="http://schemas.openxmlformats.org/officeDocument/2006/relationships/hyperlink"/></Relationships>
</file>

<file path=ppt/slides/_rels/slide1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xml"/><Relationship Id="rId1" Type="http://schemas.openxmlformats.org/officeDocument/2006/relationships/slideLayout" Target="../slideLayouts/slideLayout145.xml"/><Relationship Id="rId4" Type="http://schemas.openxmlformats.org/officeDocument/2006/relationships/image" Target="../media/image98.png"/></Relationships>
</file>

<file path=ppt/slides/_rels/slide1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xml"/><Relationship Id="rId1" Type="http://schemas.openxmlformats.org/officeDocument/2006/relationships/slideLayout" Target="../slideLayouts/slideLayout145.xml"/><Relationship Id="rId4" Type="http://schemas.openxmlformats.org/officeDocument/2006/relationships/image" Target="../media/image100.png"/></Relationships>
</file>

<file path=ppt/slides/_rels/slide1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xml"/><Relationship Id="rId1" Type="http://schemas.openxmlformats.org/officeDocument/2006/relationships/slideLayout" Target="../slideLayouts/slideLayout145.xml"/><Relationship Id="rId4" Type="http://schemas.openxmlformats.org/officeDocument/2006/relationships/image" Target="../media/image102.png"/></Relationships>
</file>

<file path=ppt/slides/_rels/slide1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3.xml"/><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3" Target="../media/image104.jpeg" Type="http://schemas.openxmlformats.org/officeDocument/2006/relationships/image"/><Relationship Id="rId2" Target="https://documentation.brightspace.com/EN/le/release_conditions/instructor/release_conditions_types.htm?tocpath=Instructors%7CSet%20up%20and%20deliver%20a%20course%7CCreate%20course%20content%7CCreate%20a%20custom%20learning%20path%20in%20a%20course%7C_____5" TargetMode="External" Type="http://schemas.openxmlformats.org/officeDocument/2006/relationships/hyperlink"/><Relationship Id="rId1" Target="../slideLayouts/slideLayout105.xml" Type="http://schemas.openxmlformats.org/officeDocument/2006/relationships/slideLayout"/><Relationship Id="rId4" Target="../media/image105.png" Type="http://schemas.openxmlformats.org/officeDocument/2006/relationships/image"/></Relationships>
</file>

<file path=ppt/slides/_rels/slide16.xml.rels><?xml version="1.0" encoding="UTF-8" standalone="yes" ?><Relationships xmlns="http://schemas.openxmlformats.org/package/2006/relationships"><Relationship Id="rId3" Target="../media/image107.png" Type="http://schemas.openxmlformats.org/officeDocument/2006/relationships/image"/><Relationship Id="rId2" Target="../media/image106.png" Type="http://schemas.openxmlformats.org/officeDocument/2006/relationships/image"/><Relationship Id="rId1" Target="../slideLayouts/slideLayout145.xml" Type="http://schemas.openxmlformats.org/officeDocument/2006/relationships/slideLayout"/><Relationship Id="rId5" Target="../media/image109.jpeg" Type="http://schemas.openxmlformats.org/officeDocument/2006/relationships/image"/><Relationship Id="rId4" Target="../media/image108.png" Type="http://schemas.openxmlformats.org/officeDocument/2006/relationships/image"/></Relationships>
</file>

<file path=ppt/slides/_rels/slide1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45.xml"/><Relationship Id="rId4" Type="http://schemas.openxmlformats.org/officeDocument/2006/relationships/image" Target="../media/image1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45.xml"/><Relationship Id="rId4" Type="http://schemas.openxmlformats.org/officeDocument/2006/relationships/image" Target="../media/image115.png"/></Relationships>
</file>

<file path=ppt/slides/_rels/slide1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45.xml"/><Relationship Id="rId4" Type="http://schemas.openxmlformats.org/officeDocument/2006/relationships/image" Target="../media/image118.png"/></Relationships>
</file>

<file path=ppt/slides/_rels/slide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54.png"/></Relationships>
</file>

<file path=ppt/slides/_rels/slide2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84.xml"/></Relationships>
</file>

<file path=ppt/slides/_rels/slide2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31.xml"/><Relationship Id="rId4" Type="http://schemas.openxmlformats.org/officeDocument/2006/relationships/image" Target="../media/image122.png"/></Relationships>
</file>

<file path=ppt/slides/_rels/slide2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31.xml"/></Relationships>
</file>

<file path=ppt/slides/_rels/slide2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31.xml"/><Relationship Id="rId4" Type="http://schemas.openxmlformats.org/officeDocument/2006/relationships/image" Target="../media/image1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31.xml"/><Relationship Id="rId4" Type="http://schemas.openxmlformats.org/officeDocument/2006/relationships/image" Target="../media/image130.png"/></Relationships>
</file>

<file path=ppt/slides/_rels/slide27.xml.rels><?xml version="1.0" encoding="UTF-8" standalone="yes" ?><Relationships xmlns="http://schemas.openxmlformats.org/package/2006/relationships"><Relationship Id="rId3" Target="../media/image132.png" Type="http://schemas.openxmlformats.org/officeDocument/2006/relationships/image"/><Relationship Id="rId2" Target="../media/image131.png" Type="http://schemas.openxmlformats.org/officeDocument/2006/relationships/image"/><Relationship Id="rId1" Target="../slideLayouts/slideLayout145.xml" Type="http://schemas.openxmlformats.org/officeDocument/2006/relationships/slideLayout"/><Relationship Id="rId5" Target="../media/image134.jpeg" Type="http://schemas.openxmlformats.org/officeDocument/2006/relationships/image"/><Relationship Id="rId4" Target="../media/image133.png" Type="http://schemas.openxmlformats.org/officeDocument/2006/relationships/image"/></Relationships>
</file>

<file path=ppt/slides/_rels/slide28.xml.rels><?xml version="1.0" encoding="UTF-8" standalone="yes"?>
<Relationships xmlns="http://schemas.openxmlformats.org/package/2006/relationships"><Relationship Id="rId3" Type="http://schemas.openxmlformats.org/officeDocument/2006/relationships/hyperlink" Target="https://youtu.be/elpZeR33UDs" TargetMode="External"/><Relationship Id="rId2" Type="http://schemas.openxmlformats.org/officeDocument/2006/relationships/hyperlink" Target="https://www.d2l.com/blog/brightspace-can-help-you-accommodate-and-differentiate-your-teaching/" TargetMode="External"/><Relationship Id="rId1" Type="http://schemas.openxmlformats.org/officeDocument/2006/relationships/slideLayout" Target="../slideLayouts/slideLayout106.xml"/><Relationship Id="rId6" Type="http://schemas.openxmlformats.org/officeDocument/2006/relationships/hyperlink" Target="https://documentation.brightspace.com/EN/le/release_conditions/instructor/release_conditions_intro.htm" TargetMode="External"/><Relationship Id="rId5" Type="http://schemas.openxmlformats.org/officeDocument/2006/relationships/hyperlink" Target="https://www.d2l.com/blog/personalize-learning-digital-classroom/" TargetMode="External"/><Relationship Id="rId4" Type="http://schemas.openxmlformats.org/officeDocument/2006/relationships/hyperlink" Target="https://youtu.be/pa2NaVsodR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channel/UCLSxTdOzKAFOCZjXav1aCRQ" TargetMode="External"/><Relationship Id="rId7" Type="http://schemas.openxmlformats.org/officeDocument/2006/relationships/hyperlink" Target="https://community.brightspace.com/s/article/Brightspace-Quick-Start-Guide-K-12" TargetMode="External"/><Relationship Id="rId2" Type="http://schemas.openxmlformats.org/officeDocument/2006/relationships/hyperlink" Target="https://www.d2l.com/d2l-supports-parents/?utm_source=twitter&amp;utm_medium=social&amp;utm_campaign=COVID19-FY20-D2L-Social-Media-all-Twitter" TargetMode="External"/><Relationship Id="rId1" Type="http://schemas.openxmlformats.org/officeDocument/2006/relationships/slideLayout" Target="../slideLayouts/slideLayout6.xml"/><Relationship Id="rId6" Type="http://schemas.openxmlformats.org/officeDocument/2006/relationships/hyperlink" Target="https://www.d2l.com/covid-19/teaching-resources/" TargetMode="External"/><Relationship Id="rId5" Type="http://schemas.openxmlformats.org/officeDocument/2006/relationships/hyperlink" Target="https://youtu.be/9MhU37nuz1U" TargetMode="External"/><Relationship Id="rId4" Type="http://schemas.openxmlformats.org/officeDocument/2006/relationships/hyperlink" Target="https://www.d2l.com/k-12/educator-webina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xml"/><Relationship Id="rId1" Type="http://schemas.openxmlformats.org/officeDocument/2006/relationships/slideLayout" Target="../slideLayouts/slideLayout105.xml"/><Relationship Id="rId4" Type="http://schemas.openxmlformats.org/officeDocument/2006/relationships/image" Target="../media/image83.png"/></Relationships>
</file>

<file path=ppt/slides/_rels/slide30.xml.rels><?xml version="1.0" encoding="UTF-8" standalone="yes"?>
<Relationships xmlns="http://schemas.openxmlformats.org/package/2006/relationships"><Relationship Id="rId13" Type="http://schemas.openxmlformats.org/officeDocument/2006/relationships/hyperlink" Target="https://www.youtube.com/watch?v=UZXpIF6Qc7c&amp;list=PLxHabmZzFY6mzKPQBIKAVAr49gDLiR_6N&amp;index=4" TargetMode="External"/><Relationship Id="rId18" Type="http://schemas.openxmlformats.org/officeDocument/2006/relationships/hyperlink" Target="https://telo.brightspacestreaming.com/87/Watch/31.aspx?lti=Valence" TargetMode="External"/><Relationship Id="rId26" Type="http://schemas.openxmlformats.org/officeDocument/2006/relationships/hyperlink" Target="https://www.youtube.com/watch?v=G5h2qiaN1o8" TargetMode="External"/><Relationship Id="rId3" Type="http://schemas.openxmlformats.org/officeDocument/2006/relationships/hyperlink" Target="https://www.youtube.com/watch?v=-sRyXi2bNp4" TargetMode="External"/><Relationship Id="rId21" Type="http://schemas.openxmlformats.org/officeDocument/2006/relationships/hyperlink" Target="https://www.youtube.com/watch?v=fpYw7NhnZ0w&amp;list=PLxHabmZzFY6ndYaMepW610n7YhduljyDH&amp;index=3" TargetMode="External"/><Relationship Id="rId34" Type="http://schemas.openxmlformats.org/officeDocument/2006/relationships/hyperlink" Target="https://www.youtube.com/watch?v=haOnWveRl14&amp;list=PLxHabmZzFY6lP9wYSNGVZr9zkB3NNJO-Z" TargetMode="External"/><Relationship Id="rId7" Type="http://schemas.openxmlformats.org/officeDocument/2006/relationships/hyperlink" Target="https://www.youtube.com/watch?v=0EB-YiCz87w" TargetMode="External"/><Relationship Id="rId12" Type="http://schemas.openxmlformats.org/officeDocument/2006/relationships/hyperlink" Target="https://www.youtube.com/watch?v=CTdLtnPy7o4" TargetMode="External"/><Relationship Id="rId17" Type="http://schemas.openxmlformats.org/officeDocument/2006/relationships/hyperlink" Target="https://telo.brightspacestreaming.com/87/Watch/30.aspx?lti=Valence" TargetMode="External"/><Relationship Id="rId25" Type="http://schemas.openxmlformats.org/officeDocument/2006/relationships/hyperlink" Target="https://community.brightspace.com/s/article/Quiz-Question-Converter" TargetMode="External"/><Relationship Id="rId33" Type="http://schemas.openxmlformats.org/officeDocument/2006/relationships/hyperlink" Target="https://telo.brightspacestreaming.com/87/Watch/26.aspx?lti=Valence" TargetMode="External"/><Relationship Id="rId2" Type="http://schemas.openxmlformats.org/officeDocument/2006/relationships/notesSlide" Target="../notesSlides/notesSlide14.xml"/><Relationship Id="rId16" Type="http://schemas.openxmlformats.org/officeDocument/2006/relationships/hyperlink" Target="https://telo.brightspacestreaming.com/87/Watch/29.aspx?lti=Valence" TargetMode="External"/><Relationship Id="rId20" Type="http://schemas.openxmlformats.org/officeDocument/2006/relationships/hyperlink" Target="https://www.youtube.com/watch?v=dQPP--pQYbQ&amp;list=PLxHabmZzFY6ndYaMepW610n7YhduljyDH&amp;index=2" TargetMode="External"/><Relationship Id="rId29" Type="http://schemas.openxmlformats.org/officeDocument/2006/relationships/hyperlink" Target="https://www.youtube.com/watch?v=hThRRADR478&amp;list=PLxHabmZzFY6leyLzxIqHyxTqSEKyVxzoN&amp;index=2" TargetMode="External"/><Relationship Id="rId1" Type="http://schemas.openxmlformats.org/officeDocument/2006/relationships/slideLayout" Target="../slideLayouts/slideLayout247.xml"/><Relationship Id="rId6" Type="http://schemas.openxmlformats.org/officeDocument/2006/relationships/hyperlink" Target="https://www.youtube.com/watch?v=C5yO_WVjUiw" TargetMode="External"/><Relationship Id="rId11" Type="http://schemas.openxmlformats.org/officeDocument/2006/relationships/hyperlink" Target="https://www.youtube.com/watch?v=AoZFwfDcjHs&amp;t=5s" TargetMode="External"/><Relationship Id="rId24" Type="http://schemas.openxmlformats.org/officeDocument/2006/relationships/hyperlink" Target="https://www.youtube.com/watch?v=2FJf4wWeJe8&amp;list=PLxHabmZzFY6kAoPnl_PgFb9q-qCbRST3m&amp;index=3" TargetMode="External"/><Relationship Id="rId32" Type="http://schemas.openxmlformats.org/officeDocument/2006/relationships/hyperlink" Target="https://telo.brightspacestreaming.com/87/Watch/113.aspx?lti=Valence" TargetMode="External"/><Relationship Id="rId5" Type="http://schemas.openxmlformats.org/officeDocument/2006/relationships/hyperlink" Target="https://www.youtube.com/watch?v=4nhcm5imXKA" TargetMode="External"/><Relationship Id="rId15" Type="http://schemas.openxmlformats.org/officeDocument/2006/relationships/hyperlink" Target="https://www.youtube.com/watch?v=xNabPZe9d5I" TargetMode="External"/><Relationship Id="rId23" Type="http://schemas.openxmlformats.org/officeDocument/2006/relationships/hyperlink" Target="https://www.youtube.com/watch?v=nHiqtyf7pvI" TargetMode="External"/><Relationship Id="rId28" Type="http://schemas.openxmlformats.org/officeDocument/2006/relationships/hyperlink" Target="https://www.youtube.com/watch?v=51yxwGJ-SYs&amp;list=PLxHabmZzFY6leyLzxIqHyxTqSEKyVxzoN" TargetMode="External"/><Relationship Id="rId10" Type="http://schemas.openxmlformats.org/officeDocument/2006/relationships/hyperlink" Target="https://www.youtube.com/watch?v=AoZFwfDcjHs&amp;list=PLxHabmZzFY6mzKPQBIKAVAr49gDLiR_6N" TargetMode="External"/><Relationship Id="rId19" Type="http://schemas.openxmlformats.org/officeDocument/2006/relationships/hyperlink" Target="https://www.youtube.com/watch?v=UxhzxWbipwo" TargetMode="External"/><Relationship Id="rId31" Type="http://schemas.openxmlformats.org/officeDocument/2006/relationships/hyperlink" Target="https://www.youtube.com/watch?v=bo4oyOsplJw&amp;list=PLxHabmZzFY6leyLzxIqHyxTqSEKyVxzoN&amp;index=6" TargetMode="External"/><Relationship Id="rId4" Type="http://schemas.openxmlformats.org/officeDocument/2006/relationships/hyperlink" Target="https://www.youtube.com/watch?v=0EB-YiCz87w&amp;t=3s" TargetMode="External"/><Relationship Id="rId9" Type="http://schemas.openxmlformats.org/officeDocument/2006/relationships/hyperlink" Target="https://www.youtube.com/watch?v=lOQdYOVPuCE" TargetMode="External"/><Relationship Id="rId14" Type="http://schemas.openxmlformats.org/officeDocument/2006/relationships/hyperlink" Target="https://www.youtube.com/watch?v=IIV4BOInnJM&amp;list=PLxHabmZzFY6mzKPQBIKAVAr49gDLiR_6N&amp;index=7" TargetMode="External"/><Relationship Id="rId22" Type="http://schemas.openxmlformats.org/officeDocument/2006/relationships/hyperlink" Target="https://telo.brightspacestreaming.com/87/Watch/182.aspx?lti=Valence" TargetMode="External"/><Relationship Id="rId27" Type="http://schemas.openxmlformats.org/officeDocument/2006/relationships/hyperlink" Target="https://www.youtube.com/watch?v=lCp1kYhARCc" TargetMode="External"/><Relationship Id="rId30" Type="http://schemas.openxmlformats.org/officeDocument/2006/relationships/hyperlink" Target="https://www.youtube.com/watch?v=IRdoP_9k44w&amp;list=PLxHabmZzFY6leyLzxIqHyxTqSEKyVxzoN&amp;index=3" TargetMode="External"/><Relationship Id="rId8" Type="http://schemas.openxmlformats.org/officeDocument/2006/relationships/hyperlink" Target="https://www.youtube.com/watch?v=AyTGZsd5q3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2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arget="../media/image84.png" Type="http://schemas.openxmlformats.org/officeDocument/2006/relationships/image"/><Relationship Id="rId2" Target="../notesSlides/notesSlide5.xml" Type="http://schemas.openxmlformats.org/officeDocument/2006/relationships/notesSlide"/><Relationship Id="rId1" Target="../slideLayouts/slideLayout191.xml" Type="http://schemas.openxmlformats.org/officeDocument/2006/relationships/slideLayout"/><Relationship Id="rId5" Target="../media/image86.png" Type="http://schemas.openxmlformats.org/officeDocument/2006/relationships/image"/><Relationship Id="rId4" Target="../media/image85.jpeg" Type="http://schemas.openxmlformats.org/officeDocument/2006/relationships/image"/></Relationships>
</file>

<file path=ppt/slides/_rels/slide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2.png"/><Relationship Id="rId9" Type="http://schemas.openxmlformats.org/officeDocument/2006/relationships/image" Target="../media/image9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3.xml"/></Relationships>
</file>

<file path=ppt/slides/_rels/slide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xml"/><Relationship Id="rId1" Type="http://schemas.openxmlformats.org/officeDocument/2006/relationships/slideLayout" Target="../slideLayouts/slideLayout145.xml"/><Relationship Id="rId4" Type="http://schemas.openxmlformats.org/officeDocument/2006/relationships/image" Target="../media/image9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17BD55-E895-4E9B-B6E5-D56C7AE5B180}"/>
              </a:ext>
            </a:extLst>
          </p:cNvPr>
          <p:cNvSpPr txBox="1">
            <a:spLocks/>
          </p:cNvSpPr>
          <p:nvPr/>
        </p:nvSpPr>
        <p:spPr>
          <a:xfrm>
            <a:off x="295038" y="1090534"/>
            <a:ext cx="6763017" cy="470081"/>
          </a:xfrm>
          <a:prstGeom prst="rect">
            <a:avLst/>
          </a:prstGeom>
        </p:spPr>
        <p:txBody>
          <a:bodyPr anchor="b"/>
          <a:lstStyle>
            <a:lvl1pPr algn="l" defTabSz="685800" rtl="0" eaLnBrk="1" latinLnBrk="0" hangingPunct="1">
              <a:lnSpc>
                <a:spcPct val="90000"/>
              </a:lnSpc>
              <a:spcBef>
                <a:spcPct val="0"/>
              </a:spcBef>
              <a:buNone/>
              <a:defRPr sz="2250" kern="1200">
                <a:solidFill>
                  <a:schemeClr val="tx1">
                    <a:lumMod val="65000"/>
                    <a:lumOff val="35000"/>
                  </a:schemeClr>
                </a:solidFill>
                <a:latin typeface="+mj-lt"/>
                <a:ea typeface="+mj-ea"/>
                <a:cs typeface="+mj-cs"/>
              </a:defRPr>
            </a:lvl1pPr>
          </a:lstStyle>
          <a:p>
            <a:pPr>
              <a:buClrTx/>
              <a:buFontTx/>
            </a:pPr>
            <a:r>
              <a:rPr lang="en-US">
                <a:solidFill>
                  <a:schemeClr val="bg1">
                    <a:lumMod val="75000"/>
                  </a:schemeClr>
                </a:solidFill>
              </a:rPr>
              <a:t>Hi Presenter! Read Me Before Using!</a:t>
            </a:r>
          </a:p>
        </p:txBody>
      </p:sp>
      <p:sp>
        <p:nvSpPr>
          <p:cNvPr id="7" name="Text Placeholder 2">
            <a:extLst>
              <a:ext uri="{FF2B5EF4-FFF2-40B4-BE49-F238E27FC236}">
                <a16:creationId xmlns:a16="http://schemas.microsoft.com/office/drawing/2014/main" id="{06BD689E-B0B0-40A2-B413-A940ACB4D9AF}"/>
              </a:ext>
            </a:extLst>
          </p:cNvPr>
          <p:cNvSpPr txBox="1">
            <a:spLocks/>
          </p:cNvSpPr>
          <p:nvPr/>
        </p:nvSpPr>
        <p:spPr>
          <a:xfrm>
            <a:off x="144029" y="1710137"/>
            <a:ext cx="8855942" cy="2584510"/>
          </a:xfrm>
          <a:prstGeom prst="rect">
            <a:avLst/>
          </a:prstGeom>
        </p:spPr>
        <p:txBody>
          <a:bodyPr lIns="91440" tIns="45720" rIns="91440" bIns="45720" anchor="t"/>
          <a:lstStyle>
            <a:lvl1pPr marL="0" indent="0" algn="l" defTabSz="685800" rtl="0" eaLnBrk="1" latinLnBrk="0" hangingPunct="1">
              <a:lnSpc>
                <a:spcPct val="100000"/>
              </a:lnSpc>
              <a:spcBef>
                <a:spcPts val="0"/>
              </a:spcBef>
              <a:buFont typeface="Arial" panose="020B0604020202020204" pitchFamily="34" charset="0"/>
              <a:buNone/>
              <a:defRPr sz="1350" b="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000">
                <a:solidFill>
                  <a:srgbClr val="565A5C"/>
                </a:solidFill>
              </a:rPr>
              <a:t>This webinar resource is almost ready for you to use! Be sure to:</a:t>
            </a:r>
          </a:p>
          <a:p>
            <a:pPr marL="971550" lvl="1" indent="-285750">
              <a:buClrTx/>
            </a:pPr>
            <a:r>
              <a:rPr lang="en-US" sz="1000">
                <a:solidFill>
                  <a:srgbClr val="565A5C"/>
                </a:solidFill>
              </a:rPr>
              <a:t>Look through and add custom information</a:t>
            </a:r>
            <a:endParaRPr lang="en-US" sz="1000">
              <a:solidFill>
                <a:srgbClr val="565A5C"/>
              </a:solidFill>
              <a:cs typeface="Arial"/>
            </a:endParaRPr>
          </a:p>
          <a:p>
            <a:pPr marL="1428750" lvl="2" indent="-285750">
              <a:buClrTx/>
            </a:pPr>
            <a:r>
              <a:rPr lang="en-US" sz="800">
                <a:solidFill>
                  <a:srgbClr val="565A5C"/>
                </a:solidFill>
              </a:rPr>
              <a:t>Slide 2- Title slide (date)</a:t>
            </a:r>
            <a:endParaRPr lang="en-US" sz="800">
              <a:solidFill>
                <a:srgbClr val="565A5C"/>
              </a:solidFill>
              <a:cs typeface="Arial"/>
            </a:endParaRPr>
          </a:p>
          <a:p>
            <a:pPr marL="1428750" lvl="2" indent="-285750">
              <a:buClrTx/>
            </a:pPr>
            <a:r>
              <a:rPr lang="en-US" sz="800">
                <a:solidFill>
                  <a:srgbClr val="565A5C"/>
                </a:solidFill>
              </a:rPr>
              <a:t>Slide 3- Presenter information</a:t>
            </a:r>
            <a:endParaRPr lang="en-US" sz="800">
              <a:solidFill>
                <a:srgbClr val="565A5C"/>
              </a:solidFill>
              <a:cs typeface="Arial"/>
            </a:endParaRPr>
          </a:p>
          <a:p>
            <a:pPr marL="1428750" lvl="2" indent="-285750">
              <a:buClrTx/>
            </a:pPr>
            <a:r>
              <a:rPr lang="en-US" sz="800">
                <a:solidFill>
                  <a:srgbClr val="565A5C"/>
                </a:solidFill>
              </a:rPr>
              <a:t>Slide 5- Housekeeping items</a:t>
            </a:r>
            <a:endParaRPr lang="en-US" sz="800">
              <a:solidFill>
                <a:srgbClr val="565A5C"/>
              </a:solidFill>
              <a:cs typeface="Arial"/>
            </a:endParaRPr>
          </a:p>
          <a:p>
            <a:pPr marL="1428750" lvl="2" indent="-285750">
              <a:buClrTx/>
            </a:pPr>
            <a:r>
              <a:rPr lang="en-US" sz="800">
                <a:solidFill>
                  <a:srgbClr val="565A5C"/>
                </a:solidFill>
              </a:rPr>
              <a:t>Slide 14-15 Demo Site QR Code Screen Shots (optional)</a:t>
            </a:r>
            <a:endParaRPr lang="en-US" sz="800">
              <a:solidFill>
                <a:srgbClr val="565A5C"/>
              </a:solidFill>
              <a:cs typeface="Arial"/>
            </a:endParaRPr>
          </a:p>
          <a:p>
            <a:pPr marL="1428750" lvl="2" indent="-285750">
              <a:buClrTx/>
            </a:pPr>
            <a:r>
              <a:rPr lang="en-US" sz="800">
                <a:solidFill>
                  <a:srgbClr val="565A5C"/>
                </a:solidFill>
              </a:rPr>
              <a:t>Slide 16 - 17 – District Specific Examples (optional)</a:t>
            </a:r>
            <a:endParaRPr lang="en-US" sz="800">
              <a:solidFill>
                <a:srgbClr val="565A5C"/>
              </a:solidFill>
              <a:cs typeface="Arial"/>
            </a:endParaRPr>
          </a:p>
          <a:p>
            <a:pPr marL="1428750" lvl="2" indent="-285750">
              <a:buClrTx/>
            </a:pPr>
            <a:r>
              <a:rPr lang="en-US" sz="800">
                <a:solidFill>
                  <a:srgbClr val="565A5C"/>
                </a:solidFill>
                <a:cs typeface="Arial"/>
              </a:rPr>
              <a:t>Slide 22 – 23 – Edit to reflect audience (optional)</a:t>
            </a:r>
          </a:p>
          <a:p>
            <a:pPr marL="1428750" lvl="2" indent="-285750">
              <a:buClrTx/>
            </a:pPr>
            <a:r>
              <a:rPr lang="en-US" sz="800">
                <a:solidFill>
                  <a:srgbClr val="565A5C"/>
                </a:solidFill>
              </a:rPr>
              <a:t>Slide 27 -  Resources (optional)</a:t>
            </a:r>
            <a:endParaRPr lang="en-US" sz="800">
              <a:solidFill>
                <a:srgbClr val="565A5C"/>
              </a:solidFill>
              <a:cs typeface="Arial"/>
            </a:endParaRPr>
          </a:p>
          <a:p>
            <a:pPr marL="1428750" lvl="2" indent="-285750">
              <a:buClrTx/>
            </a:pPr>
            <a:r>
              <a:rPr lang="en-US" sz="800">
                <a:solidFill>
                  <a:srgbClr val="565A5C"/>
                </a:solidFill>
              </a:rPr>
              <a:t>Slide 28 -  Thank you slide </a:t>
            </a:r>
            <a:endParaRPr lang="en-US" sz="800">
              <a:solidFill>
                <a:srgbClr val="565A5C"/>
              </a:solidFill>
              <a:cs typeface="Arial"/>
            </a:endParaRPr>
          </a:p>
          <a:p>
            <a:pPr marL="285750" indent="-285750">
              <a:buClrTx/>
              <a:buFont typeface="Arial" panose="020B0604020202020204" pitchFamily="34" charset="0"/>
              <a:buChar char="•"/>
            </a:pPr>
            <a:r>
              <a:rPr lang="en-US" sz="1000">
                <a:solidFill>
                  <a:srgbClr val="565A5C"/>
                </a:solidFill>
              </a:rPr>
              <a:t>There are presenter notes to help guide you- feel free to edit these</a:t>
            </a:r>
            <a:endParaRPr lang="en-US" sz="1000">
              <a:solidFill>
                <a:srgbClr val="565A5C"/>
              </a:solidFill>
              <a:cs typeface="Arial"/>
            </a:endParaRPr>
          </a:p>
          <a:p>
            <a:pPr marL="285750" indent="-285750">
              <a:buClrTx/>
              <a:buFont typeface="Arial" panose="020B0604020202020204" pitchFamily="34" charset="0"/>
              <a:buChar char="•"/>
            </a:pPr>
            <a:r>
              <a:rPr lang="en-US" sz="1000">
                <a:solidFill>
                  <a:srgbClr val="565A5C"/>
                </a:solidFill>
              </a:rPr>
              <a:t>This resource can be customized. Here are some examples of how you can personalize this slide deck to suit the needs of your educators and staff:</a:t>
            </a:r>
            <a:endParaRPr lang="en-US" sz="800">
              <a:solidFill>
                <a:srgbClr val="565A5C"/>
              </a:solidFill>
              <a:cs typeface="Arial" panose="020B0604020202020204"/>
            </a:endParaRPr>
          </a:p>
          <a:p>
            <a:pPr marL="1428750" lvl="2" indent="-285750">
              <a:buClrTx/>
            </a:pPr>
            <a:r>
              <a:rPr lang="en-US" sz="800">
                <a:solidFill>
                  <a:srgbClr val="565A5C"/>
                </a:solidFill>
              </a:rPr>
              <a:t>Replace our images with screen shots from your environment</a:t>
            </a:r>
            <a:endParaRPr lang="en-US" sz="800">
              <a:solidFill>
                <a:srgbClr val="565A5C"/>
              </a:solidFill>
              <a:cs typeface="Arial"/>
            </a:endParaRPr>
          </a:p>
          <a:p>
            <a:pPr marL="1428750" lvl="2" indent="-285750">
              <a:buClrTx/>
            </a:pPr>
            <a:r>
              <a:rPr lang="en-US" sz="800">
                <a:solidFill>
                  <a:srgbClr val="565A5C"/>
                </a:solidFill>
              </a:rPr>
              <a:t>Read through slides and ensure terms and jargon will resonate with your board policies/ tool names in your Brightspace environment (i.e. Assignments vs Dropbox, Announcements vs News)</a:t>
            </a:r>
            <a:endParaRPr lang="en-US" sz="800">
              <a:solidFill>
                <a:srgbClr val="565A5C"/>
              </a:solidFill>
              <a:cs typeface="Arial"/>
            </a:endParaRPr>
          </a:p>
          <a:p>
            <a:pPr marL="1428750" lvl="2" indent="-285750">
              <a:buClrTx/>
            </a:pPr>
            <a:r>
              <a:rPr lang="en-US" sz="800">
                <a:solidFill>
                  <a:srgbClr val="565A5C"/>
                </a:solidFill>
              </a:rPr>
              <a:t>Add additional information to slides specific to your district, including how this helps meet district goals, improvements plans, strategic plans </a:t>
            </a:r>
            <a:r>
              <a:rPr lang="en-US" sz="800" err="1">
                <a:solidFill>
                  <a:srgbClr val="565A5C"/>
                </a:solidFill>
              </a:rPr>
              <a:t>etc</a:t>
            </a:r>
            <a:endParaRPr lang="en-US" sz="800">
              <a:solidFill>
                <a:srgbClr val="565A5C"/>
              </a:solidFill>
              <a:cs typeface="Arial" panose="020B0604020202020204"/>
            </a:endParaRPr>
          </a:p>
          <a:p>
            <a:pPr marL="1428750" lvl="2" indent="-285750">
              <a:buClrTx/>
            </a:pPr>
            <a:r>
              <a:rPr lang="en-US" sz="800">
                <a:solidFill>
                  <a:srgbClr val="565A5C"/>
                </a:solidFill>
              </a:rPr>
              <a:t>Include your district logo on slides or change the colors used to match your district branding</a:t>
            </a:r>
            <a:endParaRPr lang="en-US" sz="800">
              <a:solidFill>
                <a:srgbClr val="565A5C"/>
              </a:solidFill>
              <a:cs typeface="Arial"/>
            </a:endParaRPr>
          </a:p>
          <a:p>
            <a:pPr lvl="1" indent="0">
              <a:buClrTx/>
              <a:buFont typeface="Arial" panose="020B0604020202020204" pitchFamily="34" charset="0"/>
              <a:buNone/>
            </a:pPr>
            <a:endParaRPr lang="en-US" sz="1100"/>
          </a:p>
          <a:p>
            <a:pPr marL="285750" indent="-285750">
              <a:buClrTx/>
              <a:buFont typeface="Arial" panose="020B0604020202020204" pitchFamily="34" charset="0"/>
              <a:buChar char="•"/>
            </a:pPr>
            <a:endParaRPr lang="en-US" sz="1100"/>
          </a:p>
          <a:p>
            <a:pPr lvl="2" indent="0">
              <a:buClrTx/>
              <a:buFont typeface="Arial" panose="020B0604020202020204" pitchFamily="34" charset="0"/>
              <a:buNone/>
            </a:pPr>
            <a:endParaRPr lang="en-US" sz="1100"/>
          </a:p>
          <a:p>
            <a:pPr marL="1428750" lvl="2" indent="-285750">
              <a:buClrTx/>
            </a:pPr>
            <a:endParaRPr lang="en-US" sz="1200"/>
          </a:p>
        </p:txBody>
      </p:sp>
    </p:spTree>
    <p:extLst>
      <p:ext uri="{BB962C8B-B14F-4D97-AF65-F5344CB8AC3E}">
        <p14:creationId xmlns:p14="http://schemas.microsoft.com/office/powerpoint/2010/main" val="10950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a:stretch/>
        </p:blipFill>
        <p:spPr>
          <a:xfrm>
            <a:off x="3674300" y="503635"/>
            <a:ext cx="4259994" cy="4436270"/>
          </a:xfrm>
          <a:prstGeom prst="rect">
            <a:avLst/>
          </a:prstGeom>
          <a:noFill/>
          <a:ln>
            <a:noFill/>
          </a:ln>
          <a:effectLst>
            <a:outerShdw blurRad="292100" dist="139700" dir="2700000" algn="tl" rotWithShape="0">
              <a:srgbClr val="333333">
                <a:alpha val="64709"/>
              </a:srgbClr>
            </a:outerShdw>
          </a:effectLst>
        </p:spPr>
      </p:pic>
      <p:sp>
        <p:nvSpPr>
          <p:cNvPr id="72" name="Google Shape;72;p15"/>
          <p:cNvSpPr txBox="1">
            <a:spLocks noGrp="1"/>
          </p:cNvSpPr>
          <p:nvPr>
            <p:ph type="title"/>
          </p:nvPr>
        </p:nvSpPr>
        <p:spPr>
          <a:xfrm>
            <a:off x="127527" y="90902"/>
            <a:ext cx="7706700" cy="993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300"/>
              <a:buNone/>
            </a:pPr>
            <a:r>
              <a:rPr lang="en">
                <a:solidFill>
                  <a:srgbClr val="0000FF"/>
                </a:solidFill>
              </a:rPr>
              <a:t>How to Create a Group (2/2)</a:t>
            </a:r>
            <a:endParaRPr>
              <a:solidFill>
                <a:srgbClr val="0000FF"/>
              </a:solidFill>
            </a:endParaRPr>
          </a:p>
        </p:txBody>
      </p:sp>
      <p:sp>
        <p:nvSpPr>
          <p:cNvPr id="73" name="Google Shape;73;p15"/>
          <p:cNvSpPr txBox="1">
            <a:spLocks noGrp="1"/>
          </p:cNvSpPr>
          <p:nvPr>
            <p:ph type="body" idx="1"/>
          </p:nvPr>
        </p:nvSpPr>
        <p:spPr>
          <a:xfrm>
            <a:off x="131275" y="1106253"/>
            <a:ext cx="2869200" cy="937200"/>
          </a:xfrm>
          <a:prstGeom prst="rect">
            <a:avLst/>
          </a:prstGeom>
          <a:noFill/>
          <a:ln>
            <a:noFill/>
          </a:ln>
        </p:spPr>
        <p:txBody>
          <a:bodyPr spcFirstLastPara="1" wrap="square" lIns="68575" tIns="34275" rIns="68575" bIns="34275" anchor="t" anchorCtr="0">
            <a:noAutofit/>
          </a:bodyPr>
          <a:lstStyle/>
          <a:p>
            <a:pPr marL="254000" lvl="0" indent="-165100" algn="l" rtl="0">
              <a:lnSpc>
                <a:spcPct val="90000"/>
              </a:lnSpc>
              <a:spcBef>
                <a:spcPts val="300"/>
              </a:spcBef>
              <a:spcAft>
                <a:spcPts val="0"/>
              </a:spcAft>
              <a:buSzPts val="1400"/>
              <a:buFont typeface="Calibri"/>
              <a:buNone/>
            </a:pPr>
            <a:endParaRPr sz="1400">
              <a:solidFill>
                <a:srgbClr val="000000"/>
              </a:solidFill>
            </a:endParaRPr>
          </a:p>
          <a:p>
            <a:pPr marL="254000" lvl="0" indent="-254000" algn="l" rtl="0">
              <a:lnSpc>
                <a:spcPct val="90000"/>
              </a:lnSpc>
              <a:spcBef>
                <a:spcPts val="300"/>
              </a:spcBef>
              <a:spcAft>
                <a:spcPts val="0"/>
              </a:spcAft>
              <a:buClr>
                <a:srgbClr val="000000"/>
              </a:buClr>
              <a:buSzPts val="1400"/>
              <a:buFont typeface="Calibri"/>
              <a:buAutoNum type="arabicPeriod"/>
            </a:pPr>
            <a:r>
              <a:rPr lang="en" sz="1400">
                <a:solidFill>
                  <a:srgbClr val="000000"/>
                </a:solidFill>
              </a:rPr>
              <a:t>Give your Group Category a name and description</a:t>
            </a:r>
            <a:endParaRPr>
              <a:solidFill>
                <a:srgbClr val="000000"/>
              </a:solidFill>
            </a:endParaRPr>
          </a:p>
          <a:p>
            <a:pPr marL="254000" lvl="0" indent="-254000" algn="l" rtl="0">
              <a:lnSpc>
                <a:spcPct val="90000"/>
              </a:lnSpc>
              <a:spcBef>
                <a:spcPts val="300"/>
              </a:spcBef>
              <a:spcAft>
                <a:spcPts val="0"/>
              </a:spcAft>
              <a:buClr>
                <a:srgbClr val="000000"/>
              </a:buClr>
              <a:buSzPts val="1400"/>
              <a:buFont typeface="Calibri"/>
              <a:buAutoNum type="arabicPeriod"/>
            </a:pPr>
            <a:r>
              <a:rPr lang="en" sz="1400">
                <a:solidFill>
                  <a:srgbClr val="000000"/>
                </a:solidFill>
              </a:rPr>
              <a:t>Choose </a:t>
            </a:r>
            <a:r>
              <a:rPr lang="en" sz="1400" u="sng">
                <a:solidFill>
                  <a:srgbClr val="000000"/>
                </a:solidFill>
                <a:hlinkClick r:id="rId4">
                  <a:extLst>
                    <a:ext uri="{A12FA001-AC4F-418D-AE19-62706E023703}">
                      <ahyp:hlinkClr xmlns:ahyp="http://schemas.microsoft.com/office/drawing/2018/hyperlinkcolor" val="tx"/>
                    </a:ext>
                  </a:extLst>
                </a:hlinkClick>
              </a:rPr>
              <a:t>how you want students to be enrolled </a:t>
            </a:r>
            <a:r>
              <a:rPr lang="en" sz="1400">
                <a:solidFill>
                  <a:srgbClr val="000000"/>
                </a:solidFill>
              </a:rPr>
              <a:t>into you’re the Groups and how many Groups you want created. You may also provide a Group Prefix, if applicable</a:t>
            </a:r>
            <a:endParaRPr>
              <a:solidFill>
                <a:srgbClr val="000000"/>
              </a:solidFill>
            </a:endParaRPr>
          </a:p>
          <a:p>
            <a:pPr marL="254000" lvl="0" indent="-254000" algn="l" rtl="0">
              <a:lnSpc>
                <a:spcPct val="90000"/>
              </a:lnSpc>
              <a:spcBef>
                <a:spcPts val="300"/>
              </a:spcBef>
              <a:spcAft>
                <a:spcPts val="0"/>
              </a:spcAft>
              <a:buClr>
                <a:srgbClr val="000000"/>
              </a:buClr>
              <a:buSzPts val="1400"/>
              <a:buFont typeface="Calibri"/>
              <a:buAutoNum type="arabicPeriod"/>
            </a:pPr>
            <a:r>
              <a:rPr lang="en" sz="1400">
                <a:solidFill>
                  <a:srgbClr val="000000"/>
                </a:solidFill>
              </a:rPr>
              <a:t>Optional: Check this box to make the Group description visible to students</a:t>
            </a:r>
            <a:endParaRPr>
              <a:solidFill>
                <a:srgbClr val="000000"/>
              </a:solidFill>
            </a:endParaRPr>
          </a:p>
          <a:p>
            <a:pPr marL="254000" lvl="0" indent="-254000" algn="l" rtl="0">
              <a:lnSpc>
                <a:spcPct val="90000"/>
              </a:lnSpc>
              <a:spcBef>
                <a:spcPts val="300"/>
              </a:spcBef>
              <a:spcAft>
                <a:spcPts val="0"/>
              </a:spcAft>
              <a:buClr>
                <a:srgbClr val="000000"/>
              </a:buClr>
              <a:buSzPts val="1400"/>
              <a:buFont typeface="Calibri"/>
              <a:buAutoNum type="arabicPeriod"/>
            </a:pPr>
            <a:r>
              <a:rPr lang="en" sz="1400">
                <a:solidFill>
                  <a:srgbClr val="000000"/>
                </a:solidFill>
              </a:rPr>
              <a:t>Optional: Set up a Discussion area or an Assignment for these Groups</a:t>
            </a:r>
            <a:endParaRPr>
              <a:solidFill>
                <a:srgbClr val="000000"/>
              </a:solidFill>
            </a:endParaRPr>
          </a:p>
          <a:p>
            <a:pPr marL="254000" lvl="0" indent="-254000" algn="l" rtl="0">
              <a:lnSpc>
                <a:spcPct val="90000"/>
              </a:lnSpc>
              <a:spcBef>
                <a:spcPts val="300"/>
              </a:spcBef>
              <a:spcAft>
                <a:spcPts val="0"/>
              </a:spcAft>
              <a:buClr>
                <a:srgbClr val="000000"/>
              </a:buClr>
              <a:buSzPts val="1400"/>
              <a:buFont typeface="Calibri"/>
              <a:buAutoNum type="arabicPeriod"/>
            </a:pPr>
            <a:r>
              <a:rPr lang="en" sz="1400">
                <a:solidFill>
                  <a:srgbClr val="000000"/>
                </a:solidFill>
              </a:rPr>
              <a:t>Save</a:t>
            </a:r>
            <a:endParaRPr sz="1400">
              <a:solidFill>
                <a:srgbClr val="000000"/>
              </a:solidFill>
            </a:endParaRPr>
          </a:p>
          <a:p>
            <a:pPr marL="0" lvl="0" indent="0" algn="l" rtl="0">
              <a:lnSpc>
                <a:spcPct val="90000"/>
              </a:lnSpc>
              <a:spcBef>
                <a:spcPts val="300"/>
              </a:spcBef>
              <a:spcAft>
                <a:spcPts val="0"/>
              </a:spcAft>
              <a:buSzPts val="1800"/>
              <a:buNone/>
            </a:pPr>
            <a:endParaRPr sz="1400">
              <a:solidFill>
                <a:srgbClr val="000000"/>
              </a:solidFill>
            </a:endParaRPr>
          </a:p>
          <a:p>
            <a:pPr marL="0" lvl="0" indent="0" algn="l" rtl="0">
              <a:lnSpc>
                <a:spcPct val="90000"/>
              </a:lnSpc>
              <a:spcBef>
                <a:spcPts val="300"/>
              </a:spcBef>
              <a:spcAft>
                <a:spcPts val="0"/>
              </a:spcAft>
              <a:buSzPts val="1800"/>
              <a:buNone/>
            </a:pPr>
            <a:endParaRPr sz="1400">
              <a:solidFill>
                <a:srgbClr val="000000"/>
              </a:solidFill>
            </a:endParaRPr>
          </a:p>
        </p:txBody>
      </p:sp>
      <p:sp>
        <p:nvSpPr>
          <p:cNvPr id="74" name="Google Shape;74;p15"/>
          <p:cNvSpPr/>
          <p:nvPr/>
        </p:nvSpPr>
        <p:spPr>
          <a:xfrm>
            <a:off x="3348137" y="788039"/>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i="0" u="none" strike="noStrike" cap="none">
                <a:solidFill>
                  <a:srgbClr val="FFFFFF"/>
                </a:solidFill>
                <a:latin typeface="Calibri"/>
                <a:ea typeface="Calibri"/>
                <a:cs typeface="Calibri"/>
                <a:sym typeface="Calibri"/>
              </a:rPr>
              <a:t>1</a:t>
            </a:r>
            <a:endParaRPr sz="1100"/>
          </a:p>
        </p:txBody>
      </p:sp>
      <p:sp>
        <p:nvSpPr>
          <p:cNvPr id="75" name="Google Shape;75;p15"/>
          <p:cNvSpPr/>
          <p:nvPr/>
        </p:nvSpPr>
        <p:spPr>
          <a:xfrm>
            <a:off x="3312583" y="2076162"/>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i="0" u="none" strike="noStrike" cap="none">
                <a:solidFill>
                  <a:srgbClr val="FFFFFF"/>
                </a:solidFill>
                <a:latin typeface="Calibri"/>
                <a:ea typeface="Calibri"/>
                <a:cs typeface="Calibri"/>
                <a:sym typeface="Calibri"/>
              </a:rPr>
              <a:t>2</a:t>
            </a:r>
            <a:endParaRPr sz="1100"/>
          </a:p>
        </p:txBody>
      </p:sp>
      <p:sp>
        <p:nvSpPr>
          <p:cNvPr id="76" name="Google Shape;76;p15"/>
          <p:cNvSpPr/>
          <p:nvPr/>
        </p:nvSpPr>
        <p:spPr>
          <a:xfrm>
            <a:off x="3294651" y="3342423"/>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a:solidFill>
                  <a:srgbClr val="FFFFFF"/>
                </a:solidFill>
                <a:latin typeface="Calibri"/>
                <a:ea typeface="Calibri"/>
                <a:cs typeface="Calibri"/>
                <a:sym typeface="Calibri"/>
              </a:rPr>
              <a:t>3</a:t>
            </a:r>
            <a:endParaRPr sz="1400" b="1" i="0" u="none" strike="noStrike" cap="none">
              <a:solidFill>
                <a:srgbClr val="FFFFFF"/>
              </a:solidFill>
              <a:latin typeface="Calibri"/>
              <a:ea typeface="Calibri"/>
              <a:cs typeface="Calibri"/>
              <a:sym typeface="Calibri"/>
            </a:endParaRPr>
          </a:p>
        </p:txBody>
      </p:sp>
      <p:sp>
        <p:nvSpPr>
          <p:cNvPr id="77" name="Google Shape;77;p15"/>
          <p:cNvSpPr/>
          <p:nvPr/>
        </p:nvSpPr>
        <p:spPr>
          <a:xfrm>
            <a:off x="3276874" y="4058650"/>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a:solidFill>
                  <a:srgbClr val="FFFFFF"/>
                </a:solidFill>
                <a:latin typeface="Calibri"/>
                <a:ea typeface="Calibri"/>
                <a:cs typeface="Calibri"/>
                <a:sym typeface="Calibri"/>
              </a:rPr>
              <a:t>4</a:t>
            </a:r>
            <a:endParaRPr sz="1400" b="1" i="0" u="none" strike="noStrike" cap="none">
              <a:solidFill>
                <a:srgbClr val="FFFFFF"/>
              </a:solidFill>
              <a:latin typeface="Calibri"/>
              <a:ea typeface="Calibri"/>
              <a:cs typeface="Calibri"/>
              <a:sym typeface="Calibri"/>
            </a:endParaRPr>
          </a:p>
        </p:txBody>
      </p:sp>
      <p:sp>
        <p:nvSpPr>
          <p:cNvPr id="78" name="Google Shape;78;p15"/>
          <p:cNvSpPr/>
          <p:nvPr/>
        </p:nvSpPr>
        <p:spPr>
          <a:xfrm>
            <a:off x="3334162" y="4697429"/>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a:solidFill>
                  <a:srgbClr val="FFFFFF"/>
                </a:solidFill>
                <a:latin typeface="Calibri"/>
                <a:ea typeface="Calibri"/>
                <a:cs typeface="Calibri"/>
                <a:sym typeface="Calibri"/>
              </a:rPr>
              <a:t>5</a:t>
            </a:r>
            <a:endParaRPr sz="1400" b="1" i="0" u="none" strike="noStrike" cap="none">
              <a:solidFill>
                <a:srgbClr val="FFFFFF"/>
              </a:solidFill>
              <a:latin typeface="Calibri"/>
              <a:ea typeface="Calibri"/>
              <a:cs typeface="Calibri"/>
              <a:sym typeface="Calibri"/>
            </a:endParaRPr>
          </a:p>
        </p:txBody>
      </p:sp>
      <p:pic>
        <p:nvPicPr>
          <p:cNvPr id="79" name="Google Shape;79;p15"/>
          <p:cNvPicPr preferRelativeResize="0"/>
          <p:nvPr/>
        </p:nvPicPr>
        <p:blipFill rotWithShape="1">
          <a:blip r:embed="rId5">
            <a:alphaModFix/>
          </a:blip>
          <a:srcRect/>
          <a:stretch/>
        </p:blipFill>
        <p:spPr>
          <a:xfrm>
            <a:off x="5784950" y="2276357"/>
            <a:ext cx="3015083" cy="1650437"/>
          </a:xfrm>
          <a:prstGeom prst="rect">
            <a:avLst/>
          </a:prstGeom>
          <a:noFill/>
          <a:ln w="19050" cap="flat" cmpd="sng">
            <a:solidFill>
              <a:schemeClr val="accent6"/>
            </a:solidFill>
            <a:prstDash val="solid"/>
            <a:round/>
            <a:headEnd type="none" w="sm" len="sm"/>
            <a:tailEnd type="none" w="sm" len="sm"/>
          </a:ln>
        </p:spPr>
      </p:pic>
      <p:cxnSp>
        <p:nvCxnSpPr>
          <p:cNvPr id="80" name="Google Shape;80;p15"/>
          <p:cNvCxnSpPr/>
          <p:nvPr/>
        </p:nvCxnSpPr>
        <p:spPr>
          <a:xfrm>
            <a:off x="5068491" y="2276357"/>
            <a:ext cx="632400" cy="295500"/>
          </a:xfrm>
          <a:prstGeom prst="straightConnector1">
            <a:avLst/>
          </a:prstGeom>
          <a:noFill/>
          <a:ln w="28575" cap="flat" cmpd="sng">
            <a:solidFill>
              <a:schemeClr val="accent6"/>
            </a:solidFill>
            <a:prstDash val="solid"/>
            <a:miter lim="800000"/>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rotWithShape="1">
          <a:blip r:embed="rId3">
            <a:alphaModFix/>
          </a:blip>
          <a:srcRect/>
          <a:stretch/>
        </p:blipFill>
        <p:spPr>
          <a:xfrm>
            <a:off x="164629" y="888571"/>
            <a:ext cx="4539663" cy="2772171"/>
          </a:xfrm>
          <a:prstGeom prst="rect">
            <a:avLst/>
          </a:prstGeom>
          <a:noFill/>
          <a:ln>
            <a:noFill/>
          </a:ln>
          <a:effectLst>
            <a:outerShdw blurRad="292100" dist="139700" dir="2700000" algn="tl" rotWithShape="0">
              <a:srgbClr val="333333">
                <a:alpha val="64709"/>
              </a:srgbClr>
            </a:outerShdw>
          </a:effectLst>
        </p:spPr>
      </p:pic>
      <p:pic>
        <p:nvPicPr>
          <p:cNvPr id="87" name="Google Shape;87;p16"/>
          <p:cNvPicPr preferRelativeResize="0"/>
          <p:nvPr/>
        </p:nvPicPr>
        <p:blipFill rotWithShape="1">
          <a:blip r:embed="rId4">
            <a:alphaModFix/>
          </a:blip>
          <a:srcRect/>
          <a:stretch/>
        </p:blipFill>
        <p:spPr>
          <a:xfrm>
            <a:off x="4996446" y="700016"/>
            <a:ext cx="3982927" cy="4352584"/>
          </a:xfrm>
          <a:prstGeom prst="rect">
            <a:avLst/>
          </a:prstGeom>
          <a:noFill/>
          <a:ln>
            <a:noFill/>
          </a:ln>
          <a:effectLst>
            <a:outerShdw blurRad="292100" dist="139700" dir="2700000" algn="tl" rotWithShape="0">
              <a:srgbClr val="333333">
                <a:alpha val="64709"/>
              </a:srgbClr>
            </a:outerShdw>
          </a:effectLst>
        </p:spPr>
      </p:pic>
      <p:sp>
        <p:nvSpPr>
          <p:cNvPr id="88" name="Google Shape;88;p16"/>
          <p:cNvSpPr txBox="1">
            <a:spLocks noGrp="1"/>
          </p:cNvSpPr>
          <p:nvPr>
            <p:ph type="title"/>
          </p:nvPr>
        </p:nvSpPr>
        <p:spPr>
          <a:xfrm>
            <a:off x="164629" y="175042"/>
            <a:ext cx="8048400" cy="993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300"/>
              <a:buNone/>
            </a:pPr>
            <a:r>
              <a:rPr lang="en">
                <a:solidFill>
                  <a:srgbClr val="0000FF"/>
                </a:solidFill>
              </a:rPr>
              <a:t>Manually Enroll Students into a Group</a:t>
            </a:r>
            <a:endParaRPr>
              <a:solidFill>
                <a:srgbClr val="0000FF"/>
              </a:solidFill>
            </a:endParaRPr>
          </a:p>
        </p:txBody>
      </p:sp>
      <p:sp>
        <p:nvSpPr>
          <p:cNvPr id="89" name="Google Shape;89;p16"/>
          <p:cNvSpPr txBox="1">
            <a:spLocks noGrp="1"/>
          </p:cNvSpPr>
          <p:nvPr>
            <p:ph type="body" idx="1"/>
          </p:nvPr>
        </p:nvSpPr>
        <p:spPr>
          <a:xfrm>
            <a:off x="162137" y="3786329"/>
            <a:ext cx="4741500" cy="937200"/>
          </a:xfrm>
          <a:prstGeom prst="rect">
            <a:avLst/>
          </a:prstGeom>
          <a:noFill/>
          <a:ln>
            <a:noFill/>
          </a:ln>
        </p:spPr>
        <p:txBody>
          <a:bodyPr spcFirstLastPara="1" wrap="square" lIns="68575" tIns="34275" rIns="68575" bIns="34275" anchor="t" anchorCtr="0">
            <a:noAutofit/>
          </a:bodyPr>
          <a:lstStyle/>
          <a:p>
            <a:pPr marL="254000" lvl="0" indent="-254000" algn="l" rtl="0">
              <a:lnSpc>
                <a:spcPct val="90000"/>
              </a:lnSpc>
              <a:spcBef>
                <a:spcPts val="300"/>
              </a:spcBef>
              <a:spcAft>
                <a:spcPts val="0"/>
              </a:spcAft>
              <a:buClr>
                <a:srgbClr val="000000"/>
              </a:buClr>
              <a:buSzPts val="1200"/>
              <a:buFont typeface="Calibri"/>
              <a:buAutoNum type="arabicPeriod"/>
            </a:pPr>
            <a:r>
              <a:rPr lang="en" sz="1200">
                <a:solidFill>
                  <a:srgbClr val="000000"/>
                </a:solidFill>
              </a:rPr>
              <a:t>Select the menu options for your Group Category and select “Enroll Users”</a:t>
            </a:r>
            <a:endParaRPr>
              <a:solidFill>
                <a:srgbClr val="000000"/>
              </a:solidFill>
            </a:endParaRPr>
          </a:p>
          <a:p>
            <a:pPr marL="254000" lvl="0" indent="-254000" algn="l" rtl="0">
              <a:lnSpc>
                <a:spcPct val="90000"/>
              </a:lnSpc>
              <a:spcBef>
                <a:spcPts val="300"/>
              </a:spcBef>
              <a:spcAft>
                <a:spcPts val="0"/>
              </a:spcAft>
              <a:buClr>
                <a:srgbClr val="000000"/>
              </a:buClr>
              <a:buSzPts val="1200"/>
              <a:buFont typeface="Calibri"/>
              <a:buAutoNum type="arabicPeriod"/>
            </a:pPr>
            <a:r>
              <a:rPr lang="en" sz="1200">
                <a:solidFill>
                  <a:srgbClr val="000000"/>
                </a:solidFill>
              </a:rPr>
              <a:t>Select which Group you would like students to be enrolled in. (You may also manually change enrollments this way as well)</a:t>
            </a:r>
            <a:endParaRPr>
              <a:solidFill>
                <a:srgbClr val="000000"/>
              </a:solidFill>
            </a:endParaRPr>
          </a:p>
          <a:p>
            <a:pPr marL="254000" lvl="0" indent="-254000" algn="l" rtl="0">
              <a:lnSpc>
                <a:spcPct val="90000"/>
              </a:lnSpc>
              <a:spcBef>
                <a:spcPts val="300"/>
              </a:spcBef>
              <a:spcAft>
                <a:spcPts val="0"/>
              </a:spcAft>
              <a:buClr>
                <a:srgbClr val="000000"/>
              </a:buClr>
              <a:buSzPts val="1200"/>
              <a:buFont typeface="Calibri"/>
              <a:buAutoNum type="arabicPeriod"/>
            </a:pPr>
            <a:r>
              <a:rPr lang="en" sz="1200">
                <a:solidFill>
                  <a:srgbClr val="000000"/>
                </a:solidFill>
              </a:rPr>
              <a:t>Save</a:t>
            </a:r>
            <a:endParaRPr sz="1200">
              <a:solidFill>
                <a:srgbClr val="000000"/>
              </a:solidFill>
            </a:endParaRPr>
          </a:p>
          <a:p>
            <a:pPr marL="0" lvl="0" indent="0" algn="l" rtl="0">
              <a:lnSpc>
                <a:spcPct val="90000"/>
              </a:lnSpc>
              <a:spcBef>
                <a:spcPts val="300"/>
              </a:spcBef>
              <a:spcAft>
                <a:spcPts val="0"/>
              </a:spcAft>
              <a:buSzPts val="1800"/>
              <a:buNone/>
            </a:pPr>
            <a:endParaRPr sz="1200">
              <a:solidFill>
                <a:srgbClr val="000000"/>
              </a:solidFill>
            </a:endParaRPr>
          </a:p>
          <a:p>
            <a:pPr marL="0" lvl="0" indent="0" algn="l" rtl="0">
              <a:lnSpc>
                <a:spcPct val="90000"/>
              </a:lnSpc>
              <a:spcBef>
                <a:spcPts val="300"/>
              </a:spcBef>
              <a:spcAft>
                <a:spcPts val="0"/>
              </a:spcAft>
              <a:buSzPts val="1800"/>
              <a:buNone/>
            </a:pPr>
            <a:endParaRPr sz="1200">
              <a:solidFill>
                <a:srgbClr val="000000"/>
              </a:solidFill>
            </a:endParaRPr>
          </a:p>
        </p:txBody>
      </p:sp>
      <p:sp>
        <p:nvSpPr>
          <p:cNvPr id="90" name="Google Shape;90;p16"/>
          <p:cNvSpPr/>
          <p:nvPr/>
        </p:nvSpPr>
        <p:spPr>
          <a:xfrm>
            <a:off x="1166279" y="2334968"/>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i="0" u="none" strike="noStrike" cap="none">
                <a:solidFill>
                  <a:srgbClr val="FFFFFF"/>
                </a:solidFill>
                <a:latin typeface="Calibri"/>
                <a:ea typeface="Calibri"/>
                <a:cs typeface="Calibri"/>
                <a:sym typeface="Calibri"/>
              </a:rPr>
              <a:t>1</a:t>
            </a:r>
            <a:endParaRPr sz="1100"/>
          </a:p>
        </p:txBody>
      </p:sp>
      <p:sp>
        <p:nvSpPr>
          <p:cNvPr id="91" name="Google Shape;91;p16"/>
          <p:cNvSpPr/>
          <p:nvPr/>
        </p:nvSpPr>
        <p:spPr>
          <a:xfrm>
            <a:off x="7111448" y="2222804"/>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i="0" u="none" strike="noStrike" cap="none">
                <a:solidFill>
                  <a:srgbClr val="FFFFFF"/>
                </a:solidFill>
                <a:latin typeface="Calibri"/>
                <a:ea typeface="Calibri"/>
                <a:cs typeface="Calibri"/>
                <a:sym typeface="Calibri"/>
              </a:rPr>
              <a:t>2</a:t>
            </a:r>
            <a:endParaRPr sz="1100"/>
          </a:p>
        </p:txBody>
      </p:sp>
      <p:sp>
        <p:nvSpPr>
          <p:cNvPr id="92" name="Google Shape;92;p16"/>
          <p:cNvSpPr/>
          <p:nvPr/>
        </p:nvSpPr>
        <p:spPr>
          <a:xfrm>
            <a:off x="5136201" y="4454200"/>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a:solidFill>
                  <a:srgbClr val="FFFFFF"/>
                </a:solidFill>
                <a:latin typeface="Calibri"/>
                <a:ea typeface="Calibri"/>
                <a:cs typeface="Calibri"/>
                <a:sym typeface="Calibri"/>
              </a:rPr>
              <a:t>3</a:t>
            </a:r>
            <a:endParaRPr sz="1400" b="1" i="0" u="none" strike="noStrike" cap="none">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7"/>
          <p:cNvPicPr preferRelativeResize="0"/>
          <p:nvPr/>
        </p:nvPicPr>
        <p:blipFill rotWithShape="1">
          <a:blip r:embed="rId3">
            <a:alphaModFix/>
          </a:blip>
          <a:srcRect/>
          <a:stretch/>
        </p:blipFill>
        <p:spPr>
          <a:xfrm>
            <a:off x="4316936" y="673222"/>
            <a:ext cx="4101085" cy="4365441"/>
          </a:xfrm>
          <a:prstGeom prst="rect">
            <a:avLst/>
          </a:prstGeom>
          <a:noFill/>
          <a:ln>
            <a:noFill/>
          </a:ln>
          <a:effectLst>
            <a:outerShdw blurRad="292100" dist="139700" dir="2700000" algn="tl" rotWithShape="0">
              <a:srgbClr val="333333">
                <a:alpha val="64709"/>
              </a:srgbClr>
            </a:outerShdw>
          </a:effectLst>
        </p:spPr>
      </p:pic>
      <p:pic>
        <p:nvPicPr>
          <p:cNvPr id="99" name="Google Shape;99;p17"/>
          <p:cNvPicPr preferRelativeResize="0"/>
          <p:nvPr/>
        </p:nvPicPr>
        <p:blipFill rotWithShape="1">
          <a:blip r:embed="rId4">
            <a:alphaModFix/>
          </a:blip>
          <a:srcRect/>
          <a:stretch/>
        </p:blipFill>
        <p:spPr>
          <a:xfrm>
            <a:off x="232965" y="1537019"/>
            <a:ext cx="3898054" cy="882090"/>
          </a:xfrm>
          <a:prstGeom prst="rect">
            <a:avLst/>
          </a:prstGeom>
          <a:noFill/>
          <a:ln>
            <a:noFill/>
          </a:ln>
          <a:effectLst>
            <a:outerShdw blurRad="292100" dist="139700" dir="2700000" algn="tl" rotWithShape="0">
              <a:srgbClr val="333333">
                <a:alpha val="64709"/>
              </a:srgbClr>
            </a:outerShdw>
          </a:effectLst>
        </p:spPr>
      </p:pic>
      <p:sp>
        <p:nvSpPr>
          <p:cNvPr id="100" name="Google Shape;100;p17"/>
          <p:cNvSpPr txBox="1">
            <a:spLocks noGrp="1"/>
          </p:cNvSpPr>
          <p:nvPr>
            <p:ph type="title"/>
          </p:nvPr>
        </p:nvSpPr>
        <p:spPr>
          <a:xfrm>
            <a:off x="164629" y="175042"/>
            <a:ext cx="8048400" cy="993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300"/>
              <a:buNone/>
            </a:pPr>
            <a:r>
              <a:rPr lang="en">
                <a:solidFill>
                  <a:srgbClr val="0000FF"/>
                </a:solidFill>
              </a:rPr>
              <a:t>Using Groups as a Release Condition (1/2)</a:t>
            </a:r>
            <a:endParaRPr>
              <a:solidFill>
                <a:srgbClr val="0000FF"/>
              </a:solidFill>
            </a:endParaRPr>
          </a:p>
        </p:txBody>
      </p:sp>
      <p:sp>
        <p:nvSpPr>
          <p:cNvPr id="101" name="Google Shape;101;p17"/>
          <p:cNvSpPr txBox="1">
            <a:spLocks noGrp="1"/>
          </p:cNvSpPr>
          <p:nvPr>
            <p:ph type="body" idx="1"/>
          </p:nvPr>
        </p:nvSpPr>
        <p:spPr>
          <a:xfrm>
            <a:off x="92959" y="3254614"/>
            <a:ext cx="4131000" cy="937200"/>
          </a:xfrm>
          <a:prstGeom prst="rect">
            <a:avLst/>
          </a:prstGeom>
          <a:noFill/>
          <a:ln>
            <a:noFill/>
          </a:ln>
        </p:spPr>
        <p:txBody>
          <a:bodyPr spcFirstLastPara="1" wrap="square" lIns="68575" tIns="34275" rIns="68575" bIns="34275" anchor="t" anchorCtr="0">
            <a:noAutofit/>
          </a:bodyPr>
          <a:lstStyle/>
          <a:p>
            <a:pPr marL="254000" lvl="0" indent="-254000" algn="l" rtl="0">
              <a:lnSpc>
                <a:spcPct val="90000"/>
              </a:lnSpc>
              <a:spcBef>
                <a:spcPts val="300"/>
              </a:spcBef>
              <a:spcAft>
                <a:spcPts val="0"/>
              </a:spcAft>
              <a:buClr>
                <a:srgbClr val="000000"/>
              </a:buClr>
              <a:buSzPts val="1200"/>
              <a:buFont typeface="Calibri"/>
              <a:buAutoNum type="arabicPeriod"/>
            </a:pPr>
            <a:r>
              <a:rPr lang="en" sz="1200">
                <a:solidFill>
                  <a:srgbClr val="000000"/>
                </a:solidFill>
              </a:rPr>
              <a:t>Click “Create and Attach”</a:t>
            </a:r>
            <a:endParaRPr>
              <a:solidFill>
                <a:srgbClr val="000000"/>
              </a:solidFill>
            </a:endParaRPr>
          </a:p>
          <a:p>
            <a:pPr marL="254000" lvl="0" indent="-254000" algn="l" rtl="0">
              <a:lnSpc>
                <a:spcPct val="90000"/>
              </a:lnSpc>
              <a:spcBef>
                <a:spcPts val="300"/>
              </a:spcBef>
              <a:spcAft>
                <a:spcPts val="0"/>
              </a:spcAft>
              <a:buClr>
                <a:srgbClr val="000000"/>
              </a:buClr>
              <a:buSzPts val="1200"/>
              <a:buFont typeface="Calibri"/>
              <a:buAutoNum type="arabicPeriod"/>
            </a:pPr>
            <a:r>
              <a:rPr lang="en" sz="1200">
                <a:solidFill>
                  <a:srgbClr val="000000"/>
                </a:solidFill>
              </a:rPr>
              <a:t>Under Condition Type, choose “Group Enrollment,” which can be found under Classlist</a:t>
            </a:r>
            <a:endParaRPr sz="1200">
              <a:solidFill>
                <a:srgbClr val="000000"/>
              </a:solidFill>
            </a:endParaRPr>
          </a:p>
          <a:p>
            <a:pPr marL="0" lvl="0" indent="0" algn="l" rtl="0">
              <a:lnSpc>
                <a:spcPct val="90000"/>
              </a:lnSpc>
              <a:spcBef>
                <a:spcPts val="300"/>
              </a:spcBef>
              <a:spcAft>
                <a:spcPts val="0"/>
              </a:spcAft>
              <a:buSzPts val="1800"/>
              <a:buNone/>
            </a:pPr>
            <a:endParaRPr sz="1200">
              <a:solidFill>
                <a:srgbClr val="000000"/>
              </a:solidFill>
            </a:endParaRPr>
          </a:p>
          <a:p>
            <a:pPr marL="0" lvl="0" indent="0" algn="l" rtl="0">
              <a:lnSpc>
                <a:spcPct val="90000"/>
              </a:lnSpc>
              <a:spcBef>
                <a:spcPts val="300"/>
              </a:spcBef>
              <a:spcAft>
                <a:spcPts val="0"/>
              </a:spcAft>
              <a:buSzPts val="1800"/>
              <a:buNone/>
            </a:pPr>
            <a:endParaRPr sz="1200">
              <a:solidFill>
                <a:srgbClr val="000000"/>
              </a:solidFill>
            </a:endParaRPr>
          </a:p>
        </p:txBody>
      </p:sp>
      <p:sp>
        <p:nvSpPr>
          <p:cNvPr id="102" name="Google Shape;102;p17"/>
          <p:cNvSpPr/>
          <p:nvPr/>
        </p:nvSpPr>
        <p:spPr>
          <a:xfrm>
            <a:off x="1674378" y="1336823"/>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i="0" u="none" strike="noStrike" cap="none">
                <a:solidFill>
                  <a:srgbClr val="FFFFFF"/>
                </a:solidFill>
                <a:latin typeface="Calibri"/>
                <a:ea typeface="Calibri"/>
                <a:cs typeface="Calibri"/>
                <a:sym typeface="Calibri"/>
              </a:rPr>
              <a:t>1</a:t>
            </a:r>
            <a:endParaRPr sz="1100"/>
          </a:p>
        </p:txBody>
      </p:sp>
      <p:sp>
        <p:nvSpPr>
          <p:cNvPr id="103" name="Google Shape;103;p17"/>
          <p:cNvSpPr/>
          <p:nvPr/>
        </p:nvSpPr>
        <p:spPr>
          <a:xfrm>
            <a:off x="5569337" y="3254614"/>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i="0" u="none" strike="noStrike" cap="none">
                <a:solidFill>
                  <a:srgbClr val="FFFFFF"/>
                </a:solidFill>
                <a:latin typeface="Calibri"/>
                <a:ea typeface="Calibri"/>
                <a:cs typeface="Calibri"/>
                <a:sym typeface="Calibri"/>
              </a:rPr>
              <a:t>2</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8"/>
          <p:cNvPicPr preferRelativeResize="0"/>
          <p:nvPr/>
        </p:nvPicPr>
        <p:blipFill rotWithShape="1">
          <a:blip r:embed="rId3">
            <a:alphaModFix/>
          </a:blip>
          <a:srcRect/>
          <a:stretch/>
        </p:blipFill>
        <p:spPr>
          <a:xfrm>
            <a:off x="4711050" y="1592738"/>
            <a:ext cx="3622387" cy="1500396"/>
          </a:xfrm>
          <a:prstGeom prst="rect">
            <a:avLst/>
          </a:prstGeom>
          <a:noFill/>
          <a:ln>
            <a:noFill/>
          </a:ln>
          <a:effectLst>
            <a:outerShdw blurRad="292100" dist="139700" dir="2700000" algn="tl" rotWithShape="0">
              <a:srgbClr val="333333">
                <a:alpha val="64709"/>
              </a:srgbClr>
            </a:outerShdw>
          </a:effectLst>
        </p:spPr>
      </p:pic>
      <p:pic>
        <p:nvPicPr>
          <p:cNvPr id="110" name="Google Shape;110;p18"/>
          <p:cNvPicPr preferRelativeResize="0"/>
          <p:nvPr/>
        </p:nvPicPr>
        <p:blipFill rotWithShape="1">
          <a:blip r:embed="rId4">
            <a:alphaModFix/>
          </a:blip>
          <a:srcRect/>
          <a:stretch/>
        </p:blipFill>
        <p:spPr>
          <a:xfrm>
            <a:off x="930876" y="901349"/>
            <a:ext cx="2885247" cy="3035521"/>
          </a:xfrm>
          <a:prstGeom prst="rect">
            <a:avLst/>
          </a:prstGeom>
          <a:noFill/>
          <a:ln>
            <a:noFill/>
          </a:ln>
          <a:effectLst>
            <a:outerShdw blurRad="292100" dist="139700" dir="2700000" algn="tl" rotWithShape="0">
              <a:srgbClr val="333333">
                <a:alpha val="64709"/>
              </a:srgbClr>
            </a:outerShdw>
          </a:effectLst>
        </p:spPr>
      </p:pic>
      <p:sp>
        <p:nvSpPr>
          <p:cNvPr id="111" name="Google Shape;111;p18"/>
          <p:cNvSpPr txBox="1">
            <a:spLocks noGrp="1"/>
          </p:cNvSpPr>
          <p:nvPr>
            <p:ph type="title"/>
          </p:nvPr>
        </p:nvSpPr>
        <p:spPr>
          <a:xfrm>
            <a:off x="164629" y="175042"/>
            <a:ext cx="8048400" cy="993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300"/>
              <a:buNone/>
            </a:pPr>
            <a:r>
              <a:rPr lang="en">
                <a:solidFill>
                  <a:srgbClr val="0000FF"/>
                </a:solidFill>
              </a:rPr>
              <a:t>Using Groups as a Release Condition (2/2)</a:t>
            </a:r>
            <a:endParaRPr>
              <a:solidFill>
                <a:srgbClr val="0000FF"/>
              </a:solidFill>
            </a:endParaRPr>
          </a:p>
        </p:txBody>
      </p:sp>
      <p:sp>
        <p:nvSpPr>
          <p:cNvPr id="112" name="Google Shape;112;p18"/>
          <p:cNvSpPr txBox="1">
            <a:spLocks noGrp="1"/>
          </p:cNvSpPr>
          <p:nvPr>
            <p:ph type="body" idx="1"/>
          </p:nvPr>
        </p:nvSpPr>
        <p:spPr>
          <a:xfrm>
            <a:off x="4163731" y="3360649"/>
            <a:ext cx="4428900" cy="937200"/>
          </a:xfrm>
          <a:prstGeom prst="rect">
            <a:avLst/>
          </a:prstGeom>
          <a:noFill/>
          <a:ln>
            <a:noFill/>
          </a:ln>
        </p:spPr>
        <p:txBody>
          <a:bodyPr spcFirstLastPara="1" wrap="square" lIns="68575" tIns="34275" rIns="68575" bIns="34275" anchor="t" anchorCtr="0">
            <a:noAutofit/>
          </a:bodyPr>
          <a:lstStyle/>
          <a:p>
            <a:pPr marL="254000" lvl="0" indent="-254000" algn="l" rtl="0">
              <a:lnSpc>
                <a:spcPct val="90000"/>
              </a:lnSpc>
              <a:spcBef>
                <a:spcPts val="300"/>
              </a:spcBef>
              <a:spcAft>
                <a:spcPts val="0"/>
              </a:spcAft>
              <a:buClr>
                <a:srgbClr val="000000"/>
              </a:buClr>
              <a:buSzPts val="1400"/>
              <a:buFont typeface="Calibri"/>
              <a:buAutoNum type="arabicPeriod" startAt="3"/>
            </a:pPr>
            <a:r>
              <a:rPr lang="en" sz="1400">
                <a:solidFill>
                  <a:srgbClr val="000000"/>
                </a:solidFill>
              </a:rPr>
              <a:t>Choose which Group you would like to release this item to</a:t>
            </a:r>
            <a:endParaRPr>
              <a:solidFill>
                <a:srgbClr val="000000"/>
              </a:solidFill>
            </a:endParaRPr>
          </a:p>
          <a:p>
            <a:pPr marL="254000" lvl="0" indent="-254000" algn="l" rtl="0">
              <a:lnSpc>
                <a:spcPct val="90000"/>
              </a:lnSpc>
              <a:spcBef>
                <a:spcPts val="300"/>
              </a:spcBef>
              <a:spcAft>
                <a:spcPts val="0"/>
              </a:spcAft>
              <a:buClr>
                <a:srgbClr val="000000"/>
              </a:buClr>
              <a:buSzPts val="1400"/>
              <a:buFont typeface="Calibri"/>
              <a:buAutoNum type="arabicPeriod" startAt="3"/>
            </a:pPr>
            <a:r>
              <a:rPr lang="en" sz="1400">
                <a:solidFill>
                  <a:srgbClr val="000000"/>
                </a:solidFill>
              </a:rPr>
              <a:t>Click “Create”</a:t>
            </a:r>
            <a:endParaRPr>
              <a:solidFill>
                <a:srgbClr val="000000"/>
              </a:solidFill>
            </a:endParaRPr>
          </a:p>
          <a:p>
            <a:pPr marL="254000" lvl="0" indent="-254000" algn="l" rtl="0">
              <a:lnSpc>
                <a:spcPct val="90000"/>
              </a:lnSpc>
              <a:spcBef>
                <a:spcPts val="300"/>
              </a:spcBef>
              <a:spcAft>
                <a:spcPts val="0"/>
              </a:spcAft>
              <a:buClr>
                <a:srgbClr val="000000"/>
              </a:buClr>
              <a:buSzPts val="1400"/>
              <a:buFont typeface="Calibri"/>
              <a:buAutoNum type="arabicPeriod" startAt="3"/>
            </a:pPr>
            <a:r>
              <a:rPr lang="en" sz="1400">
                <a:solidFill>
                  <a:srgbClr val="000000"/>
                </a:solidFill>
              </a:rPr>
              <a:t>Now you can see there is one Release Condition where the condition of this item being seen is based on being in Reading Groups-Group 1</a:t>
            </a:r>
            <a:endParaRPr sz="1400">
              <a:solidFill>
                <a:srgbClr val="000000"/>
              </a:solidFill>
            </a:endParaRPr>
          </a:p>
          <a:p>
            <a:pPr marL="0" lvl="0" indent="0" algn="l" rtl="0">
              <a:lnSpc>
                <a:spcPct val="90000"/>
              </a:lnSpc>
              <a:spcBef>
                <a:spcPts val="300"/>
              </a:spcBef>
              <a:spcAft>
                <a:spcPts val="0"/>
              </a:spcAft>
              <a:buSzPts val="1800"/>
              <a:buNone/>
            </a:pPr>
            <a:endParaRPr sz="1400">
              <a:solidFill>
                <a:srgbClr val="000000"/>
              </a:solidFill>
            </a:endParaRPr>
          </a:p>
          <a:p>
            <a:pPr marL="0" lvl="0" indent="0" algn="l" rtl="0">
              <a:lnSpc>
                <a:spcPct val="90000"/>
              </a:lnSpc>
              <a:spcBef>
                <a:spcPts val="300"/>
              </a:spcBef>
              <a:spcAft>
                <a:spcPts val="0"/>
              </a:spcAft>
              <a:buSzPts val="1800"/>
              <a:buNone/>
            </a:pPr>
            <a:endParaRPr sz="1400">
              <a:solidFill>
                <a:srgbClr val="000000"/>
              </a:solidFill>
            </a:endParaRPr>
          </a:p>
        </p:txBody>
      </p:sp>
      <p:sp>
        <p:nvSpPr>
          <p:cNvPr id="113" name="Google Shape;113;p18"/>
          <p:cNvSpPr/>
          <p:nvPr/>
        </p:nvSpPr>
        <p:spPr>
          <a:xfrm>
            <a:off x="2005188" y="2142739"/>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a:solidFill>
                  <a:srgbClr val="FFFFFF"/>
                </a:solidFill>
                <a:latin typeface="Calibri"/>
                <a:ea typeface="Calibri"/>
                <a:cs typeface="Calibri"/>
                <a:sym typeface="Calibri"/>
              </a:rPr>
              <a:t>3</a:t>
            </a:r>
            <a:endParaRPr sz="1400" b="1" i="0" u="none" strike="noStrike" cap="none">
              <a:solidFill>
                <a:srgbClr val="FFFFFF"/>
              </a:solidFill>
              <a:latin typeface="Calibri"/>
              <a:ea typeface="Calibri"/>
              <a:cs typeface="Calibri"/>
              <a:sym typeface="Calibri"/>
            </a:endParaRPr>
          </a:p>
        </p:txBody>
      </p:sp>
      <p:sp>
        <p:nvSpPr>
          <p:cNvPr id="114" name="Google Shape;114;p18"/>
          <p:cNvSpPr/>
          <p:nvPr/>
        </p:nvSpPr>
        <p:spPr>
          <a:xfrm>
            <a:off x="4277914" y="1392542"/>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FFFFFF"/>
              </a:buClr>
              <a:buSzPts val="1400"/>
              <a:buFont typeface="Calibri"/>
              <a:buNone/>
            </a:pPr>
            <a:r>
              <a:rPr lang="en" b="1">
                <a:solidFill>
                  <a:srgbClr val="FFFFFF"/>
                </a:solidFill>
                <a:latin typeface="Calibri"/>
                <a:ea typeface="Calibri"/>
                <a:cs typeface="Calibri"/>
                <a:sym typeface="Calibri"/>
              </a:rPr>
              <a:t> 5</a:t>
            </a:r>
            <a:endParaRPr sz="1400" b="1" i="0" u="none" strike="noStrike" cap="none">
              <a:solidFill>
                <a:srgbClr val="FFFFFF"/>
              </a:solidFill>
              <a:latin typeface="Calibri"/>
              <a:ea typeface="Calibri"/>
              <a:cs typeface="Calibri"/>
              <a:sym typeface="Calibri"/>
            </a:endParaRPr>
          </a:p>
        </p:txBody>
      </p:sp>
      <p:sp>
        <p:nvSpPr>
          <p:cNvPr id="115" name="Google Shape;115;p18"/>
          <p:cNvSpPr/>
          <p:nvPr/>
        </p:nvSpPr>
        <p:spPr>
          <a:xfrm>
            <a:off x="714307" y="3360649"/>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i="0" u="none" strike="noStrike" cap="none">
                <a:solidFill>
                  <a:srgbClr val="FFFFFF"/>
                </a:solidFill>
                <a:latin typeface="Calibri"/>
                <a:ea typeface="Calibri"/>
                <a:cs typeface="Calibri"/>
                <a:sym typeface="Calibri"/>
              </a:rPr>
              <a:t>4</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p:cNvPicPr preferRelativeResize="0"/>
          <p:nvPr/>
        </p:nvPicPr>
        <p:blipFill rotWithShape="1">
          <a:blip r:embed="rId3">
            <a:alphaModFix/>
          </a:blip>
          <a:srcRect/>
          <a:stretch/>
        </p:blipFill>
        <p:spPr>
          <a:xfrm>
            <a:off x="3621881" y="877368"/>
            <a:ext cx="5249215" cy="4092264"/>
          </a:xfrm>
          <a:prstGeom prst="rect">
            <a:avLst/>
          </a:prstGeom>
          <a:noFill/>
          <a:ln>
            <a:noFill/>
          </a:ln>
          <a:effectLst>
            <a:outerShdw blurRad="292100" dist="139700" dir="2700000" algn="tl" rotWithShape="0">
              <a:srgbClr val="333333">
                <a:alpha val="64709"/>
              </a:srgbClr>
            </a:outerShdw>
          </a:effectLst>
        </p:spPr>
      </p:pic>
      <p:sp>
        <p:nvSpPr>
          <p:cNvPr id="122" name="Google Shape;122;p19"/>
          <p:cNvSpPr txBox="1">
            <a:spLocks noGrp="1"/>
          </p:cNvSpPr>
          <p:nvPr>
            <p:ph type="title"/>
          </p:nvPr>
        </p:nvSpPr>
        <p:spPr>
          <a:xfrm>
            <a:off x="164629" y="175042"/>
            <a:ext cx="8048400" cy="993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300"/>
              <a:buNone/>
            </a:pPr>
            <a:r>
              <a:rPr lang="en">
                <a:solidFill>
                  <a:srgbClr val="0000FF"/>
                </a:solidFill>
              </a:rPr>
              <a:t>Creating a Group Assignment</a:t>
            </a:r>
            <a:endParaRPr>
              <a:solidFill>
                <a:srgbClr val="0000FF"/>
              </a:solidFill>
            </a:endParaRPr>
          </a:p>
        </p:txBody>
      </p:sp>
      <p:sp>
        <p:nvSpPr>
          <p:cNvPr id="123" name="Google Shape;123;p19"/>
          <p:cNvSpPr txBox="1">
            <a:spLocks noGrp="1"/>
          </p:cNvSpPr>
          <p:nvPr>
            <p:ph type="body" idx="1"/>
          </p:nvPr>
        </p:nvSpPr>
        <p:spPr>
          <a:xfrm>
            <a:off x="272905" y="1346127"/>
            <a:ext cx="3198900" cy="937200"/>
          </a:xfrm>
          <a:prstGeom prst="rect">
            <a:avLst/>
          </a:prstGeom>
          <a:noFill/>
          <a:ln>
            <a:noFill/>
          </a:ln>
        </p:spPr>
        <p:txBody>
          <a:bodyPr spcFirstLastPara="1" wrap="square" lIns="68575" tIns="34275" rIns="68575" bIns="34275" anchor="t" anchorCtr="0">
            <a:noAutofit/>
          </a:bodyPr>
          <a:lstStyle/>
          <a:p>
            <a:pPr marL="254000" lvl="0" indent="-254000" algn="l" rtl="0">
              <a:lnSpc>
                <a:spcPct val="90000"/>
              </a:lnSpc>
              <a:spcBef>
                <a:spcPts val="300"/>
              </a:spcBef>
              <a:spcAft>
                <a:spcPts val="0"/>
              </a:spcAft>
              <a:buClr>
                <a:srgbClr val="000000"/>
              </a:buClr>
              <a:buSzPts val="1400"/>
              <a:buFont typeface="Calibri"/>
              <a:buAutoNum type="arabicPeriod"/>
            </a:pPr>
            <a:r>
              <a:rPr lang="en" sz="1400">
                <a:solidFill>
                  <a:srgbClr val="000000"/>
                </a:solidFill>
              </a:rPr>
              <a:t>Select “Group Assignment” under Assignment Type</a:t>
            </a:r>
            <a:endParaRPr>
              <a:solidFill>
                <a:srgbClr val="000000"/>
              </a:solidFill>
            </a:endParaRPr>
          </a:p>
          <a:p>
            <a:pPr marL="254000" lvl="0" indent="-254000" algn="l" rtl="0">
              <a:lnSpc>
                <a:spcPct val="90000"/>
              </a:lnSpc>
              <a:spcBef>
                <a:spcPts val="300"/>
              </a:spcBef>
              <a:spcAft>
                <a:spcPts val="0"/>
              </a:spcAft>
              <a:buClr>
                <a:srgbClr val="000000"/>
              </a:buClr>
              <a:buSzPts val="1400"/>
              <a:buFont typeface="Calibri"/>
              <a:buAutoNum type="arabicPeriod"/>
            </a:pPr>
            <a:r>
              <a:rPr lang="en" sz="1400">
                <a:solidFill>
                  <a:srgbClr val="000000"/>
                </a:solidFill>
              </a:rPr>
              <a:t>Select which Group Category you want this group assignment to apply to</a:t>
            </a:r>
            <a:endParaRPr sz="1400">
              <a:solidFill>
                <a:srgbClr val="000000"/>
              </a:solidFill>
            </a:endParaRPr>
          </a:p>
          <a:p>
            <a:pPr marL="0" lvl="0" indent="0" algn="l" rtl="0">
              <a:lnSpc>
                <a:spcPct val="90000"/>
              </a:lnSpc>
              <a:spcBef>
                <a:spcPts val="300"/>
              </a:spcBef>
              <a:spcAft>
                <a:spcPts val="0"/>
              </a:spcAft>
              <a:buSzPts val="1800"/>
              <a:buNone/>
            </a:pPr>
            <a:endParaRPr sz="1400">
              <a:solidFill>
                <a:srgbClr val="000000"/>
              </a:solidFill>
            </a:endParaRPr>
          </a:p>
          <a:p>
            <a:pPr marL="0" lvl="0" indent="0" algn="l" rtl="0">
              <a:lnSpc>
                <a:spcPct val="90000"/>
              </a:lnSpc>
              <a:spcBef>
                <a:spcPts val="300"/>
              </a:spcBef>
              <a:spcAft>
                <a:spcPts val="0"/>
              </a:spcAft>
              <a:buSzPts val="1800"/>
              <a:buNone/>
            </a:pPr>
            <a:endParaRPr sz="1400">
              <a:solidFill>
                <a:srgbClr val="000000"/>
              </a:solidFill>
            </a:endParaRPr>
          </a:p>
        </p:txBody>
      </p:sp>
      <p:sp>
        <p:nvSpPr>
          <p:cNvPr id="124" name="Google Shape;124;p19"/>
          <p:cNvSpPr/>
          <p:nvPr/>
        </p:nvSpPr>
        <p:spPr>
          <a:xfrm>
            <a:off x="6749121" y="1993639"/>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i="0" u="none" strike="noStrike" cap="none">
                <a:solidFill>
                  <a:srgbClr val="FFFFFF"/>
                </a:solidFill>
                <a:latin typeface="Calibri"/>
                <a:ea typeface="Calibri"/>
                <a:cs typeface="Calibri"/>
                <a:sym typeface="Calibri"/>
              </a:rPr>
              <a:t>1</a:t>
            </a:r>
            <a:endParaRPr sz="1100"/>
          </a:p>
        </p:txBody>
      </p:sp>
      <p:sp>
        <p:nvSpPr>
          <p:cNvPr id="125" name="Google Shape;125;p19"/>
          <p:cNvSpPr/>
          <p:nvPr/>
        </p:nvSpPr>
        <p:spPr>
          <a:xfrm>
            <a:off x="6712546" y="2621850"/>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i="0" u="none" strike="noStrike" cap="none">
                <a:solidFill>
                  <a:srgbClr val="FFFFFF"/>
                </a:solidFill>
                <a:latin typeface="Calibri"/>
                <a:ea typeface="Calibri"/>
                <a:cs typeface="Calibri"/>
                <a:sym typeface="Calibri"/>
              </a:rPr>
              <a:t>2</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84EC-3DF2-4533-B294-E9845441AF3C}"/>
              </a:ext>
            </a:extLst>
          </p:cNvPr>
          <p:cNvSpPr>
            <a:spLocks noGrp="1"/>
          </p:cNvSpPr>
          <p:nvPr>
            <p:ph type="title"/>
          </p:nvPr>
        </p:nvSpPr>
        <p:spPr/>
        <p:txBody>
          <a:bodyPr/>
          <a:lstStyle/>
          <a:p>
            <a:r>
              <a:rPr lang="en-US" b="1">
                <a:solidFill>
                  <a:srgbClr val="7030A0"/>
                </a:solidFill>
              </a:rPr>
              <a:t>What are Release Conditions?</a:t>
            </a:r>
          </a:p>
        </p:txBody>
      </p:sp>
      <p:sp>
        <p:nvSpPr>
          <p:cNvPr id="4" name="TextBox 3">
            <a:extLst>
              <a:ext uri="{FF2B5EF4-FFF2-40B4-BE49-F238E27FC236}">
                <a16:creationId xmlns:a16="http://schemas.microsoft.com/office/drawing/2014/main" id="{5F1CC531-4303-44A4-A66E-7C5EC057A8B9}"/>
              </a:ext>
            </a:extLst>
          </p:cNvPr>
          <p:cNvSpPr txBox="1"/>
          <p:nvPr/>
        </p:nvSpPr>
        <p:spPr>
          <a:xfrm>
            <a:off x="5713789" y="1541497"/>
            <a:ext cx="2529771" cy="3493264"/>
          </a:xfrm>
          <a:prstGeom prst="rect">
            <a:avLst/>
          </a:prstGeom>
          <a:noFill/>
        </p:spPr>
        <p:txBody>
          <a:bodyPr wrap="square" rtlCol="0">
            <a:spAutoFit/>
          </a:bodyPr>
          <a:lstStyle/>
          <a:p>
            <a:r>
              <a:rPr lang="en-US" b="1"/>
              <a:t>What Tools Support Release Conditions?</a:t>
            </a:r>
          </a:p>
          <a:p>
            <a:endParaRPr lang="en-US" sz="1100"/>
          </a:p>
          <a:p>
            <a:r>
              <a:rPr lang="en-US" sz="1100"/>
              <a:t>You can access release conditions for any of the following course items:</a:t>
            </a:r>
          </a:p>
          <a:p>
            <a:endParaRPr lang="en-US" sz="600"/>
          </a:p>
          <a:p>
            <a:pPr marL="171450" indent="-171450">
              <a:buFont typeface="Wingdings" panose="05000000000000000000" pitchFamily="2" charset="2"/>
              <a:buChar char="ü"/>
            </a:pPr>
            <a:r>
              <a:rPr lang="en-US"/>
              <a:t>Awards</a:t>
            </a:r>
          </a:p>
          <a:p>
            <a:pPr marL="171450" indent="-171450">
              <a:buFont typeface="Wingdings" panose="05000000000000000000" pitchFamily="2" charset="2"/>
              <a:buChar char="ü"/>
            </a:pPr>
            <a:r>
              <a:rPr lang="en-US"/>
              <a:t>Checklist</a:t>
            </a:r>
          </a:p>
          <a:p>
            <a:pPr marL="171450" indent="-171450">
              <a:buFont typeface="Wingdings" panose="05000000000000000000" pitchFamily="2" charset="2"/>
              <a:buChar char="ü"/>
            </a:pPr>
            <a:r>
              <a:rPr lang="en-US"/>
              <a:t>Content </a:t>
            </a:r>
          </a:p>
          <a:p>
            <a:pPr marL="171450" indent="-171450">
              <a:buFont typeface="Wingdings" panose="05000000000000000000" pitchFamily="2" charset="2"/>
              <a:buChar char="ü"/>
            </a:pPr>
            <a:r>
              <a:rPr lang="en-US"/>
              <a:t>Custom widgets</a:t>
            </a:r>
          </a:p>
          <a:p>
            <a:pPr marL="171450" indent="-171450">
              <a:buFont typeface="Wingdings" panose="05000000000000000000" pitchFamily="2" charset="2"/>
              <a:buChar char="ü"/>
            </a:pPr>
            <a:r>
              <a:rPr lang="en-US"/>
              <a:t>Discussions</a:t>
            </a:r>
          </a:p>
          <a:p>
            <a:pPr marL="171450" indent="-171450">
              <a:buFont typeface="Wingdings" panose="05000000000000000000" pitchFamily="2" charset="2"/>
              <a:buChar char="ü"/>
            </a:pPr>
            <a:r>
              <a:rPr lang="en-US"/>
              <a:t>Assignments</a:t>
            </a:r>
          </a:p>
          <a:p>
            <a:pPr marL="171450" indent="-171450">
              <a:buFont typeface="Wingdings" panose="05000000000000000000" pitchFamily="2" charset="2"/>
              <a:buChar char="ü"/>
            </a:pPr>
            <a:r>
              <a:rPr lang="en-US"/>
              <a:t>Intelligent Agents</a:t>
            </a:r>
          </a:p>
          <a:p>
            <a:pPr marL="171450" indent="-171450">
              <a:buFont typeface="Wingdings" panose="05000000000000000000" pitchFamily="2" charset="2"/>
              <a:buChar char="ü"/>
            </a:pPr>
            <a:r>
              <a:rPr lang="en-US"/>
              <a:t>Announcements</a:t>
            </a:r>
          </a:p>
          <a:p>
            <a:pPr marL="171450" indent="-171450">
              <a:buFont typeface="Wingdings" panose="05000000000000000000" pitchFamily="2" charset="2"/>
              <a:buChar char="ü"/>
            </a:pPr>
            <a:r>
              <a:rPr lang="en-US"/>
              <a:t>Quizzes</a:t>
            </a:r>
          </a:p>
          <a:p>
            <a:pPr marL="171450" indent="-171450">
              <a:buFont typeface="Wingdings" panose="05000000000000000000" pitchFamily="2" charset="2"/>
              <a:buChar char="ü"/>
            </a:pPr>
            <a:r>
              <a:rPr lang="en-US"/>
              <a:t>Surveys</a:t>
            </a:r>
            <a:br>
              <a:rPr lang="en-US"/>
            </a:br>
            <a:endParaRPr lang="en-US"/>
          </a:p>
        </p:txBody>
      </p:sp>
      <p:sp>
        <p:nvSpPr>
          <p:cNvPr id="5" name="TextBox 4">
            <a:extLst>
              <a:ext uri="{FF2B5EF4-FFF2-40B4-BE49-F238E27FC236}">
                <a16:creationId xmlns:a16="http://schemas.microsoft.com/office/drawing/2014/main" id="{22BE66BB-72AF-477F-BD1E-F75E2A97EFBA}"/>
              </a:ext>
            </a:extLst>
          </p:cNvPr>
          <p:cNvSpPr txBox="1"/>
          <p:nvPr/>
        </p:nvSpPr>
        <p:spPr>
          <a:xfrm>
            <a:off x="244602" y="1026437"/>
            <a:ext cx="4488238" cy="1954381"/>
          </a:xfrm>
          <a:prstGeom prst="rect">
            <a:avLst/>
          </a:prstGeom>
          <a:noFill/>
        </p:spPr>
        <p:txBody>
          <a:bodyPr wrap="square" rtlCol="0">
            <a:spAutoFit/>
          </a:bodyPr>
          <a:lstStyle/>
          <a:p>
            <a:r>
              <a:rPr lang="en-US" sz="1100" b="1"/>
              <a:t>Release conditions </a:t>
            </a:r>
            <a:r>
              <a:rPr lang="en-US" sz="1100"/>
              <a:t>allow educators to create a custom learning path through the materials in their course. When you attach a release condition to an item, students cannot see that item until they meet the associated condition. </a:t>
            </a:r>
          </a:p>
          <a:p>
            <a:endParaRPr lang="en-US" sz="1100"/>
          </a:p>
          <a:p>
            <a:r>
              <a:rPr lang="en-US" sz="1100"/>
              <a:t>For example, you could attach a release condition to the second topic in your course’s content area that would hide that topic until the student viewed the topic before it. Or you could create a condition that requires students to view a content topic before gaining access to a quiz, or one that required them to post to a discussion topic before they could see a content module.</a:t>
            </a:r>
          </a:p>
        </p:txBody>
      </p:sp>
      <p:sp>
        <p:nvSpPr>
          <p:cNvPr id="6" name="TextBox 5">
            <a:extLst>
              <a:ext uri="{FF2B5EF4-FFF2-40B4-BE49-F238E27FC236}">
                <a16:creationId xmlns:a16="http://schemas.microsoft.com/office/drawing/2014/main" id="{814E6646-F605-4A02-91D5-87379619DB47}"/>
              </a:ext>
            </a:extLst>
          </p:cNvPr>
          <p:cNvSpPr txBox="1"/>
          <p:nvPr/>
        </p:nvSpPr>
        <p:spPr>
          <a:xfrm>
            <a:off x="1127598" y="3482982"/>
            <a:ext cx="3765348" cy="861774"/>
          </a:xfrm>
          <a:prstGeom prst="rect">
            <a:avLst/>
          </a:prstGeom>
          <a:noFill/>
          <a:ln w="38100">
            <a:solidFill>
              <a:srgbClr val="7030A0"/>
            </a:solidFill>
          </a:ln>
        </p:spPr>
        <p:txBody>
          <a:bodyPr wrap="square" rtlCol="0">
            <a:spAutoFit/>
          </a:bodyPr>
          <a:lstStyle/>
          <a:p>
            <a:r>
              <a:rPr lang="en-US" sz="1100"/>
              <a:t>Learn more about the </a:t>
            </a:r>
            <a:r>
              <a:rPr lang="en-US" sz="1100" b="1"/>
              <a:t>Types of Release Conditions </a:t>
            </a:r>
            <a:r>
              <a:rPr lang="en-US" sz="1100"/>
              <a:t>available for you to use,</a:t>
            </a:r>
            <a:r>
              <a:rPr lang="en-US" sz="1100" b="1"/>
              <a:t> </a:t>
            </a:r>
            <a:r>
              <a:rPr lang="en-US" sz="1100">
                <a:hlinkClick r:id="rId2"/>
              </a:rPr>
              <a:t>here</a:t>
            </a:r>
            <a:r>
              <a:rPr lang="en-US" sz="1100"/>
              <a:t>.</a:t>
            </a:r>
          </a:p>
          <a:p>
            <a:endParaRPr lang="en-US" sz="600"/>
          </a:p>
          <a:p>
            <a:r>
              <a:rPr lang="en-US" sz="1100"/>
              <a:t>Curious about </a:t>
            </a:r>
            <a:r>
              <a:rPr lang="en-US" sz="1100" b="1"/>
              <a:t>Best Practices </a:t>
            </a:r>
            <a:r>
              <a:rPr lang="en-US" sz="1100"/>
              <a:t>for using Release Conditions? Check out some ideas </a:t>
            </a:r>
            <a:r>
              <a:rPr lang="en-US" sz="1100">
                <a:hlinkClick r:id="rId2"/>
              </a:rPr>
              <a:t>here</a:t>
            </a:r>
            <a:r>
              <a:rPr lang="en-US" sz="1100"/>
              <a:t>.</a:t>
            </a:r>
          </a:p>
        </p:txBody>
      </p:sp>
      <p:pic>
        <p:nvPicPr>
          <p:cNvPr id="9" name="Picture 8">
            <a:extLst>
              <a:ext uri="{FF2B5EF4-FFF2-40B4-BE49-F238E27FC236}">
                <a16:creationId xmlns:a16="http://schemas.microsoft.com/office/drawing/2014/main" id="{EAD12279-C919-4C02-AC29-68C952A86930}"/>
              </a:ext>
            </a:extLst>
          </p:cNvPr>
          <p:cNvPicPr>
            <a:picLocks noChangeAspect="1"/>
          </p:cNvPicPr>
          <p:nvPr/>
        </p:nvPicPr>
        <p:blipFill>
          <a:blip r:embed="rId3"/>
          <a:stretch>
            <a:fillRect/>
          </a:stretch>
        </p:blipFill>
        <p:spPr>
          <a:xfrm>
            <a:off x="160981" y="3482982"/>
            <a:ext cx="894989" cy="841397"/>
          </a:xfrm>
          <a:prstGeom prst="rect">
            <a:avLst/>
          </a:prstGeom>
        </p:spPr>
      </p:pic>
      <p:pic>
        <p:nvPicPr>
          <p:cNvPr id="10" name="Picture 9">
            <a:extLst>
              <a:ext uri="{FF2B5EF4-FFF2-40B4-BE49-F238E27FC236}">
                <a16:creationId xmlns:a16="http://schemas.microsoft.com/office/drawing/2014/main" id="{6C180BCE-203A-4C2A-928D-5095D72DB550}"/>
              </a:ext>
            </a:extLst>
          </p:cNvPr>
          <p:cNvPicPr>
            <a:picLocks noChangeAspect="1"/>
          </p:cNvPicPr>
          <p:nvPr/>
        </p:nvPicPr>
        <p:blipFill>
          <a:blip r:embed="rId4"/>
          <a:stretch>
            <a:fillRect/>
          </a:stretch>
        </p:blipFill>
        <p:spPr>
          <a:xfrm>
            <a:off x="5169318" y="1033772"/>
            <a:ext cx="3618712" cy="437556"/>
          </a:xfrm>
          <a:prstGeom prst="rect">
            <a:avLst/>
          </a:prstGeom>
        </p:spPr>
      </p:pic>
    </p:spTree>
    <p:extLst>
      <p:ext uri="{BB962C8B-B14F-4D97-AF65-F5344CB8AC3E}">
        <p14:creationId xmlns:p14="http://schemas.microsoft.com/office/powerpoint/2010/main" val="317578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3678CA6D-0E83-4CE5-99FA-CEB68F750EF2}"/>
              </a:ext>
            </a:extLst>
          </p:cNvPr>
          <p:cNvPicPr>
            <a:picLocks noChangeAspect="1"/>
          </p:cNvPicPr>
          <p:nvPr/>
        </p:nvPicPr>
        <p:blipFill>
          <a:blip r:embed="rId2"/>
          <a:stretch>
            <a:fillRect/>
          </a:stretch>
        </p:blipFill>
        <p:spPr>
          <a:xfrm>
            <a:off x="7368724" y="1473232"/>
            <a:ext cx="1660732" cy="2771665"/>
          </a:xfrm>
          <a:prstGeom prst="rect">
            <a:avLst/>
          </a:prstGeom>
        </p:spPr>
      </p:pic>
      <p:sp>
        <p:nvSpPr>
          <p:cNvPr id="2" name="Title 1">
            <a:extLst>
              <a:ext uri="{FF2B5EF4-FFF2-40B4-BE49-F238E27FC236}">
                <a16:creationId xmlns:a16="http://schemas.microsoft.com/office/drawing/2014/main" id="{B718A8ED-0E34-4F70-98E9-3D7F767FE505}"/>
              </a:ext>
            </a:extLst>
          </p:cNvPr>
          <p:cNvSpPr>
            <a:spLocks noGrp="1"/>
          </p:cNvSpPr>
          <p:nvPr>
            <p:ph type="title"/>
          </p:nvPr>
        </p:nvSpPr>
        <p:spPr/>
        <p:txBody>
          <a:bodyPr/>
          <a:lstStyle/>
          <a:p>
            <a:r>
              <a:rPr lang="en-US" sz="2400">
                <a:solidFill>
                  <a:srgbClr val="0070C0"/>
                </a:solidFill>
              </a:rPr>
              <a:t>Creating Release Conditions for Content</a:t>
            </a:r>
          </a:p>
        </p:txBody>
      </p:sp>
      <p:sp>
        <p:nvSpPr>
          <p:cNvPr id="11" name="TextBox 10">
            <a:extLst>
              <a:ext uri="{FF2B5EF4-FFF2-40B4-BE49-F238E27FC236}">
                <a16:creationId xmlns:a16="http://schemas.microsoft.com/office/drawing/2014/main" id="{31438943-BE38-48BF-9700-057C072696A1}"/>
              </a:ext>
            </a:extLst>
          </p:cNvPr>
          <p:cNvSpPr txBox="1"/>
          <p:nvPr/>
        </p:nvSpPr>
        <p:spPr>
          <a:xfrm>
            <a:off x="4945249" y="4016261"/>
            <a:ext cx="2352717" cy="600164"/>
          </a:xfrm>
          <a:prstGeom prst="rect">
            <a:avLst/>
          </a:prstGeom>
          <a:noFill/>
          <a:ln w="28575">
            <a:solidFill>
              <a:srgbClr val="7030A0"/>
            </a:solidFill>
          </a:ln>
        </p:spPr>
        <p:txBody>
          <a:bodyPr wrap="square" rtlCol="0">
            <a:spAutoFit/>
          </a:bodyPr>
          <a:lstStyle/>
          <a:p>
            <a:pPr algn="ctr"/>
            <a:r>
              <a:rPr lang="en-US" sz="1100" b="1"/>
              <a:t>Time-Saver Tip</a:t>
            </a:r>
            <a:r>
              <a:rPr lang="en-US" sz="1100"/>
              <a:t>: </a:t>
            </a:r>
          </a:p>
          <a:p>
            <a:pPr algn="ctr"/>
            <a:r>
              <a:rPr lang="en-US" sz="1100"/>
              <a:t>Use </a:t>
            </a:r>
            <a:r>
              <a:rPr lang="en-US" sz="1100" b="1"/>
              <a:t>Browse </a:t>
            </a:r>
            <a:r>
              <a:rPr lang="en-US" sz="1100"/>
              <a:t>to apply previously created Release Conditions</a:t>
            </a:r>
          </a:p>
        </p:txBody>
      </p:sp>
      <p:pic>
        <p:nvPicPr>
          <p:cNvPr id="3" name="Picture 2">
            <a:extLst>
              <a:ext uri="{FF2B5EF4-FFF2-40B4-BE49-F238E27FC236}">
                <a16:creationId xmlns:a16="http://schemas.microsoft.com/office/drawing/2014/main" id="{8F940499-6645-4C01-9F27-D4696E730BFD}"/>
              </a:ext>
            </a:extLst>
          </p:cNvPr>
          <p:cNvPicPr>
            <a:picLocks noChangeAspect="1"/>
          </p:cNvPicPr>
          <p:nvPr/>
        </p:nvPicPr>
        <p:blipFill>
          <a:blip r:embed="rId3"/>
          <a:stretch>
            <a:fillRect/>
          </a:stretch>
        </p:blipFill>
        <p:spPr>
          <a:xfrm>
            <a:off x="206475" y="1089649"/>
            <a:ext cx="4209778" cy="2282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71DA505-94B5-4405-BAE5-EA907FEFF7B2}"/>
              </a:ext>
            </a:extLst>
          </p:cNvPr>
          <p:cNvPicPr>
            <a:picLocks noChangeAspect="1"/>
          </p:cNvPicPr>
          <p:nvPr/>
        </p:nvPicPr>
        <p:blipFill>
          <a:blip r:embed="rId4"/>
          <a:stretch>
            <a:fillRect/>
          </a:stretch>
        </p:blipFill>
        <p:spPr>
          <a:xfrm>
            <a:off x="4676297" y="1063873"/>
            <a:ext cx="2563924" cy="2673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Rounded Corners 11">
            <a:extLst>
              <a:ext uri="{FF2B5EF4-FFF2-40B4-BE49-F238E27FC236}">
                <a16:creationId xmlns:a16="http://schemas.microsoft.com/office/drawing/2014/main" id="{282B13C6-BA0A-4607-A045-C26477CAE88E}"/>
              </a:ext>
            </a:extLst>
          </p:cNvPr>
          <p:cNvSpPr/>
          <p:nvPr/>
        </p:nvSpPr>
        <p:spPr>
          <a:xfrm>
            <a:off x="272226" y="1078968"/>
            <a:ext cx="621234" cy="48840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9D27CA5-ED14-44E0-BC78-C9527714CB37}"/>
              </a:ext>
            </a:extLst>
          </p:cNvPr>
          <p:cNvSpPr/>
          <p:nvPr/>
        </p:nvSpPr>
        <p:spPr>
          <a:xfrm>
            <a:off x="272226" y="3036365"/>
            <a:ext cx="998162" cy="325369"/>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DBD5557-579F-477B-88BB-26EF355FC488}"/>
              </a:ext>
            </a:extLst>
          </p:cNvPr>
          <p:cNvSpPr/>
          <p:nvPr/>
        </p:nvSpPr>
        <p:spPr>
          <a:xfrm>
            <a:off x="3460991" y="2149887"/>
            <a:ext cx="866703" cy="28618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FD394EC-BC86-48E5-9A07-CC6B0C5467DD}"/>
              </a:ext>
            </a:extLst>
          </p:cNvPr>
          <p:cNvSpPr/>
          <p:nvPr/>
        </p:nvSpPr>
        <p:spPr>
          <a:xfrm>
            <a:off x="4073106" y="1567368"/>
            <a:ext cx="398615" cy="35863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120465C-8705-4AC8-BF01-C1F9B21D3DF6}"/>
              </a:ext>
            </a:extLst>
          </p:cNvPr>
          <p:cNvCxnSpPr>
            <a:cxnSpLocks/>
            <a:stCxn id="12" idx="2"/>
          </p:cNvCxnSpPr>
          <p:nvPr/>
        </p:nvCxnSpPr>
        <p:spPr>
          <a:xfrm>
            <a:off x="582843" y="1567368"/>
            <a:ext cx="0" cy="141315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51C0148-D668-4F1A-8682-7659F9B5656A}"/>
              </a:ext>
            </a:extLst>
          </p:cNvPr>
          <p:cNvCxnSpPr>
            <a:cxnSpLocks/>
            <a:stCxn id="13" idx="0"/>
          </p:cNvCxnSpPr>
          <p:nvPr/>
        </p:nvCxnSpPr>
        <p:spPr>
          <a:xfrm flipV="1">
            <a:off x="771307" y="1746687"/>
            <a:ext cx="3249261" cy="128967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C448D74-7E97-46F9-92C2-AB50864668E6}"/>
              </a:ext>
            </a:extLst>
          </p:cNvPr>
          <p:cNvCxnSpPr>
            <a:cxnSpLocks/>
            <a:stCxn id="15" idx="2"/>
          </p:cNvCxnSpPr>
          <p:nvPr/>
        </p:nvCxnSpPr>
        <p:spPr>
          <a:xfrm flipH="1">
            <a:off x="4020568" y="1926006"/>
            <a:ext cx="251846" cy="17931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4" name="Arrow: Right 23">
            <a:extLst>
              <a:ext uri="{FF2B5EF4-FFF2-40B4-BE49-F238E27FC236}">
                <a16:creationId xmlns:a16="http://schemas.microsoft.com/office/drawing/2014/main" id="{4CC71185-2EF7-4AF1-9B02-B72B7C1591D4}"/>
              </a:ext>
            </a:extLst>
          </p:cNvPr>
          <p:cNvSpPr/>
          <p:nvPr/>
        </p:nvSpPr>
        <p:spPr>
          <a:xfrm>
            <a:off x="4089591" y="2508525"/>
            <a:ext cx="891494" cy="330748"/>
          </a:xfrm>
          <a:prstGeom prst="rightArrow">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79E1AA8-24ED-40F5-A7DF-CAF23E38C5DA}"/>
              </a:ext>
            </a:extLst>
          </p:cNvPr>
          <p:cNvSpPr txBox="1"/>
          <p:nvPr/>
        </p:nvSpPr>
        <p:spPr>
          <a:xfrm>
            <a:off x="617930" y="3646029"/>
            <a:ext cx="3455176" cy="430887"/>
          </a:xfrm>
          <a:prstGeom prst="rect">
            <a:avLst/>
          </a:prstGeom>
          <a:noFill/>
          <a:ln w="38100">
            <a:solidFill>
              <a:srgbClr val="7030A0"/>
            </a:solidFill>
          </a:ln>
        </p:spPr>
        <p:txBody>
          <a:bodyPr wrap="square" rtlCol="0">
            <a:spAutoFit/>
          </a:bodyPr>
          <a:lstStyle/>
          <a:p>
            <a:r>
              <a:rPr lang="en-US" sz="1100"/>
              <a:t>Once in Content, you need to </a:t>
            </a:r>
            <a:r>
              <a:rPr lang="en-US" sz="1100" b="1"/>
              <a:t>select the Content item </a:t>
            </a:r>
            <a:r>
              <a:rPr lang="en-US" sz="1100"/>
              <a:t>that you want to</a:t>
            </a:r>
            <a:r>
              <a:rPr lang="en-US" sz="1100" b="1"/>
              <a:t> </a:t>
            </a:r>
            <a:r>
              <a:rPr lang="en-US" sz="1100"/>
              <a:t>attach a release condition </a:t>
            </a:r>
            <a:r>
              <a:rPr lang="en-US" sz="1100" u="sng"/>
              <a:t>first</a:t>
            </a:r>
            <a:r>
              <a:rPr lang="en-US" sz="1100"/>
              <a:t>.</a:t>
            </a:r>
          </a:p>
        </p:txBody>
      </p:sp>
      <p:sp>
        <p:nvSpPr>
          <p:cNvPr id="27" name="Star: 5 Points 26">
            <a:extLst>
              <a:ext uri="{FF2B5EF4-FFF2-40B4-BE49-F238E27FC236}">
                <a16:creationId xmlns:a16="http://schemas.microsoft.com/office/drawing/2014/main" id="{DF45004C-F231-4928-A1BF-B01FCB9A268F}"/>
              </a:ext>
            </a:extLst>
          </p:cNvPr>
          <p:cNvSpPr/>
          <p:nvPr/>
        </p:nvSpPr>
        <p:spPr>
          <a:xfrm>
            <a:off x="272226" y="3059286"/>
            <a:ext cx="212895" cy="212314"/>
          </a:xfrm>
          <a:prstGeom prst="star5">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0F4EFE3E-E419-4547-81D6-4DF70519FEEC}"/>
              </a:ext>
            </a:extLst>
          </p:cNvPr>
          <p:cNvSpPr/>
          <p:nvPr/>
        </p:nvSpPr>
        <p:spPr>
          <a:xfrm>
            <a:off x="462621" y="3495692"/>
            <a:ext cx="310617" cy="279310"/>
          </a:xfrm>
          <a:prstGeom prst="star5">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6FC10A1F-0EBD-4C71-A5EA-F97BF9A2CFAE}"/>
              </a:ext>
            </a:extLst>
          </p:cNvPr>
          <p:cNvSpPr/>
          <p:nvPr/>
        </p:nvSpPr>
        <p:spPr>
          <a:xfrm>
            <a:off x="6270089" y="2508525"/>
            <a:ext cx="1240150" cy="330748"/>
          </a:xfrm>
          <a:prstGeom prst="rightArrow">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3576CEEE-9C8F-4C54-9E88-9A34A4C3101E}"/>
              </a:ext>
            </a:extLst>
          </p:cNvPr>
          <p:cNvCxnSpPr>
            <a:cxnSpLocks/>
            <a:stCxn id="30" idx="3"/>
          </p:cNvCxnSpPr>
          <p:nvPr/>
        </p:nvCxnSpPr>
        <p:spPr>
          <a:xfrm flipV="1">
            <a:off x="7510239" y="1730310"/>
            <a:ext cx="921785" cy="943589"/>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1356E801-80D8-4CA4-ADAD-C0135A0E4B12}"/>
              </a:ext>
            </a:extLst>
          </p:cNvPr>
          <p:cNvCxnSpPr>
            <a:cxnSpLocks/>
            <a:stCxn id="30" idx="3"/>
          </p:cNvCxnSpPr>
          <p:nvPr/>
        </p:nvCxnSpPr>
        <p:spPr>
          <a:xfrm>
            <a:off x="7510239" y="2673899"/>
            <a:ext cx="978548" cy="490268"/>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61D4A350-F9FB-429D-B989-1847A4DAAD2E}"/>
              </a:ext>
            </a:extLst>
          </p:cNvPr>
          <p:cNvCxnSpPr>
            <a:cxnSpLocks/>
            <a:stCxn id="30" idx="3"/>
          </p:cNvCxnSpPr>
          <p:nvPr/>
        </p:nvCxnSpPr>
        <p:spPr>
          <a:xfrm>
            <a:off x="7510239" y="2673899"/>
            <a:ext cx="978548" cy="1342362"/>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sp>
        <p:nvSpPr>
          <p:cNvPr id="48" name="TextBox 47">
            <a:extLst>
              <a:ext uri="{FF2B5EF4-FFF2-40B4-BE49-F238E27FC236}">
                <a16:creationId xmlns:a16="http://schemas.microsoft.com/office/drawing/2014/main" id="{284C1552-1F9A-42E8-A204-9762FB577FBD}"/>
              </a:ext>
            </a:extLst>
          </p:cNvPr>
          <p:cNvSpPr txBox="1"/>
          <p:nvPr/>
        </p:nvSpPr>
        <p:spPr>
          <a:xfrm>
            <a:off x="7368724" y="733285"/>
            <a:ext cx="1454189" cy="769441"/>
          </a:xfrm>
          <a:prstGeom prst="rect">
            <a:avLst/>
          </a:prstGeom>
          <a:noFill/>
          <a:ln w="38100">
            <a:solidFill>
              <a:srgbClr val="7030A0"/>
            </a:solidFill>
          </a:ln>
        </p:spPr>
        <p:txBody>
          <a:bodyPr wrap="square" rtlCol="0">
            <a:spAutoFit/>
          </a:bodyPr>
          <a:lstStyle/>
          <a:p>
            <a:r>
              <a:rPr lang="en-US" sz="1100"/>
              <a:t>     : Confirms a Release Condition has been assigned to the Content item </a:t>
            </a:r>
          </a:p>
        </p:txBody>
      </p:sp>
      <p:pic>
        <p:nvPicPr>
          <p:cNvPr id="50" name="Picture 49">
            <a:extLst>
              <a:ext uri="{FF2B5EF4-FFF2-40B4-BE49-F238E27FC236}">
                <a16:creationId xmlns:a16="http://schemas.microsoft.com/office/drawing/2014/main" id="{A2037633-0099-4A6F-B124-E00FE0EA4789}"/>
              </a:ext>
            </a:extLst>
          </p:cNvPr>
          <p:cNvPicPr>
            <a:picLocks noChangeAspect="1"/>
          </p:cNvPicPr>
          <p:nvPr/>
        </p:nvPicPr>
        <p:blipFill>
          <a:blip r:embed="rId5"/>
          <a:stretch>
            <a:fillRect/>
          </a:stretch>
        </p:blipFill>
        <p:spPr>
          <a:xfrm>
            <a:off x="7479178" y="773910"/>
            <a:ext cx="182712" cy="198372"/>
          </a:xfrm>
          <a:prstGeom prst="rect">
            <a:avLst/>
          </a:prstGeom>
        </p:spPr>
      </p:pic>
    </p:spTree>
    <p:extLst>
      <p:ext uri="{BB962C8B-B14F-4D97-AF65-F5344CB8AC3E}">
        <p14:creationId xmlns:p14="http://schemas.microsoft.com/office/powerpoint/2010/main" val="698864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A8ED-0E34-4F70-98E9-3D7F767FE505}"/>
              </a:ext>
            </a:extLst>
          </p:cNvPr>
          <p:cNvSpPr>
            <a:spLocks noGrp="1"/>
          </p:cNvSpPr>
          <p:nvPr>
            <p:ph type="title"/>
          </p:nvPr>
        </p:nvSpPr>
        <p:spPr/>
        <p:txBody>
          <a:bodyPr/>
          <a:lstStyle/>
          <a:p>
            <a:r>
              <a:rPr lang="en-US" sz="2400">
                <a:solidFill>
                  <a:srgbClr val="0070C0"/>
                </a:solidFill>
              </a:rPr>
              <a:t>Creating Release Conditions for an Assignment</a:t>
            </a:r>
          </a:p>
        </p:txBody>
      </p:sp>
      <p:pic>
        <p:nvPicPr>
          <p:cNvPr id="4" name="Picture 3">
            <a:extLst>
              <a:ext uri="{FF2B5EF4-FFF2-40B4-BE49-F238E27FC236}">
                <a16:creationId xmlns:a16="http://schemas.microsoft.com/office/drawing/2014/main" id="{8971D030-B2A7-4898-A64D-C5736E5A724B}"/>
              </a:ext>
            </a:extLst>
          </p:cNvPr>
          <p:cNvPicPr>
            <a:picLocks noChangeAspect="1"/>
          </p:cNvPicPr>
          <p:nvPr/>
        </p:nvPicPr>
        <p:blipFill>
          <a:blip r:embed="rId2"/>
          <a:stretch>
            <a:fillRect/>
          </a:stretch>
        </p:blipFill>
        <p:spPr>
          <a:xfrm>
            <a:off x="462950" y="886481"/>
            <a:ext cx="2138696" cy="3309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6634E0B3-CE87-4FC5-A30E-BC9B71343540}"/>
              </a:ext>
            </a:extLst>
          </p:cNvPr>
          <p:cNvPicPr>
            <a:picLocks noChangeAspect="1"/>
          </p:cNvPicPr>
          <p:nvPr/>
        </p:nvPicPr>
        <p:blipFill>
          <a:blip r:embed="rId3"/>
          <a:stretch>
            <a:fillRect/>
          </a:stretch>
        </p:blipFill>
        <p:spPr>
          <a:xfrm>
            <a:off x="3215592" y="886480"/>
            <a:ext cx="2477206" cy="3309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D4E4E7FA-765F-41D8-8849-AD2BCB5A78A5}"/>
              </a:ext>
            </a:extLst>
          </p:cNvPr>
          <p:cNvPicPr>
            <a:picLocks noChangeAspect="1"/>
          </p:cNvPicPr>
          <p:nvPr/>
        </p:nvPicPr>
        <p:blipFill>
          <a:blip r:embed="rId4"/>
          <a:stretch>
            <a:fillRect/>
          </a:stretch>
        </p:blipFill>
        <p:spPr>
          <a:xfrm>
            <a:off x="6314612" y="886481"/>
            <a:ext cx="2419409" cy="3309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rrow: Right 6">
            <a:extLst>
              <a:ext uri="{FF2B5EF4-FFF2-40B4-BE49-F238E27FC236}">
                <a16:creationId xmlns:a16="http://schemas.microsoft.com/office/drawing/2014/main" id="{42F7C9AF-5C18-48F2-8E59-E9B35631A671}"/>
              </a:ext>
            </a:extLst>
          </p:cNvPr>
          <p:cNvSpPr/>
          <p:nvPr/>
        </p:nvSpPr>
        <p:spPr>
          <a:xfrm>
            <a:off x="2077828" y="2110783"/>
            <a:ext cx="1137764" cy="34202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6DC944A-7605-4E5B-9F29-7180B7D4AD9B}"/>
              </a:ext>
            </a:extLst>
          </p:cNvPr>
          <p:cNvSpPr/>
          <p:nvPr/>
        </p:nvSpPr>
        <p:spPr>
          <a:xfrm>
            <a:off x="5206031" y="2114986"/>
            <a:ext cx="1137764" cy="34202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D9DC533-297D-4E73-9476-123E60A03F09}"/>
              </a:ext>
            </a:extLst>
          </p:cNvPr>
          <p:cNvSpPr/>
          <p:nvPr/>
        </p:nvSpPr>
        <p:spPr>
          <a:xfrm>
            <a:off x="462950" y="2847670"/>
            <a:ext cx="1226248" cy="124293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1438943-BE38-48BF-9700-057C072696A1}"/>
              </a:ext>
            </a:extLst>
          </p:cNvPr>
          <p:cNvSpPr txBox="1"/>
          <p:nvPr/>
        </p:nvSpPr>
        <p:spPr>
          <a:xfrm>
            <a:off x="1249766" y="4414000"/>
            <a:ext cx="5374718" cy="261610"/>
          </a:xfrm>
          <a:prstGeom prst="rect">
            <a:avLst/>
          </a:prstGeom>
          <a:noFill/>
          <a:ln w="28575">
            <a:solidFill>
              <a:srgbClr val="7030A0"/>
            </a:solidFill>
          </a:ln>
        </p:spPr>
        <p:txBody>
          <a:bodyPr wrap="square" rtlCol="0">
            <a:spAutoFit/>
          </a:bodyPr>
          <a:lstStyle/>
          <a:p>
            <a:r>
              <a:rPr lang="en-US" sz="1100" b="1"/>
              <a:t>Time-Saver Tip</a:t>
            </a:r>
            <a:r>
              <a:rPr lang="en-US" sz="1100"/>
              <a:t>: Use </a:t>
            </a:r>
            <a:r>
              <a:rPr lang="en-US" sz="1100" b="1"/>
              <a:t>Add Existing </a:t>
            </a:r>
            <a:r>
              <a:rPr lang="en-US" sz="1100"/>
              <a:t>to apply previously created Release Conditions</a:t>
            </a:r>
          </a:p>
        </p:txBody>
      </p:sp>
    </p:spTree>
    <p:extLst>
      <p:ext uri="{BB962C8B-B14F-4D97-AF65-F5344CB8AC3E}">
        <p14:creationId xmlns:p14="http://schemas.microsoft.com/office/powerpoint/2010/main" val="92930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C8FC5C-916F-4886-A5CE-ECE4F05FF694}"/>
              </a:ext>
            </a:extLst>
          </p:cNvPr>
          <p:cNvSpPr>
            <a:spLocks noGrp="1"/>
          </p:cNvSpPr>
          <p:nvPr>
            <p:ph type="title"/>
          </p:nvPr>
        </p:nvSpPr>
        <p:spPr>
          <a:xfrm>
            <a:off x="206475" y="236111"/>
            <a:ext cx="7461300" cy="488400"/>
          </a:xfrm>
        </p:spPr>
        <p:txBody>
          <a:bodyPr/>
          <a:lstStyle/>
          <a:p>
            <a:r>
              <a:rPr lang="en-US" sz="2400">
                <a:solidFill>
                  <a:srgbClr val="0070C0"/>
                </a:solidFill>
              </a:rPr>
              <a:t>Creating Release Conditions in Quizzes</a:t>
            </a:r>
          </a:p>
        </p:txBody>
      </p:sp>
      <p:pic>
        <p:nvPicPr>
          <p:cNvPr id="5" name="Picture 4">
            <a:extLst>
              <a:ext uri="{FF2B5EF4-FFF2-40B4-BE49-F238E27FC236}">
                <a16:creationId xmlns:a16="http://schemas.microsoft.com/office/drawing/2014/main" id="{F14BB0DB-7F4D-4631-B814-782E6C5EF753}"/>
              </a:ext>
            </a:extLst>
          </p:cNvPr>
          <p:cNvPicPr>
            <a:picLocks noChangeAspect="1"/>
          </p:cNvPicPr>
          <p:nvPr/>
        </p:nvPicPr>
        <p:blipFill>
          <a:blip r:embed="rId2"/>
          <a:stretch>
            <a:fillRect/>
          </a:stretch>
        </p:blipFill>
        <p:spPr>
          <a:xfrm>
            <a:off x="3055759" y="1127176"/>
            <a:ext cx="2868971" cy="2937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D1E1D986-51ED-4FED-AD1E-BAAB06748FEE}"/>
              </a:ext>
            </a:extLst>
          </p:cNvPr>
          <p:cNvPicPr>
            <a:picLocks noChangeAspect="1"/>
          </p:cNvPicPr>
          <p:nvPr/>
        </p:nvPicPr>
        <p:blipFill>
          <a:blip r:embed="rId3"/>
          <a:stretch>
            <a:fillRect/>
          </a:stretch>
        </p:blipFill>
        <p:spPr>
          <a:xfrm>
            <a:off x="6190941" y="1127177"/>
            <a:ext cx="2746584" cy="2937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Arrow: Right 7">
            <a:extLst>
              <a:ext uri="{FF2B5EF4-FFF2-40B4-BE49-F238E27FC236}">
                <a16:creationId xmlns:a16="http://schemas.microsoft.com/office/drawing/2014/main" id="{33AA0C24-46A9-4DDB-803B-FB008509FA6B}"/>
              </a:ext>
            </a:extLst>
          </p:cNvPr>
          <p:cNvSpPr/>
          <p:nvPr/>
        </p:nvSpPr>
        <p:spPr>
          <a:xfrm>
            <a:off x="5285100" y="2712600"/>
            <a:ext cx="1137764" cy="34202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090795C-9ECC-458D-83DD-227324918CAB}"/>
              </a:ext>
            </a:extLst>
          </p:cNvPr>
          <p:cNvPicPr>
            <a:picLocks noChangeAspect="1"/>
          </p:cNvPicPr>
          <p:nvPr/>
        </p:nvPicPr>
        <p:blipFill>
          <a:blip r:embed="rId4"/>
          <a:stretch>
            <a:fillRect/>
          </a:stretch>
        </p:blipFill>
        <p:spPr>
          <a:xfrm>
            <a:off x="183985" y="790004"/>
            <a:ext cx="2585238" cy="3845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rrow: Right 6">
            <a:extLst>
              <a:ext uri="{FF2B5EF4-FFF2-40B4-BE49-F238E27FC236}">
                <a16:creationId xmlns:a16="http://schemas.microsoft.com/office/drawing/2014/main" id="{AC3A1542-5B17-4BE0-9DD2-29164F5DA6AF}"/>
              </a:ext>
            </a:extLst>
          </p:cNvPr>
          <p:cNvSpPr/>
          <p:nvPr/>
        </p:nvSpPr>
        <p:spPr>
          <a:xfrm>
            <a:off x="2246638" y="2712600"/>
            <a:ext cx="1137764" cy="34202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504BF7-CBA8-4985-A7C5-ABAD3F370525}"/>
              </a:ext>
            </a:extLst>
          </p:cNvPr>
          <p:cNvSpPr txBox="1"/>
          <p:nvPr/>
        </p:nvSpPr>
        <p:spPr>
          <a:xfrm>
            <a:off x="3205960" y="4373586"/>
            <a:ext cx="5437539" cy="261610"/>
          </a:xfrm>
          <a:prstGeom prst="rect">
            <a:avLst/>
          </a:prstGeom>
          <a:noFill/>
          <a:ln w="28575">
            <a:solidFill>
              <a:srgbClr val="7030A0"/>
            </a:solidFill>
          </a:ln>
        </p:spPr>
        <p:txBody>
          <a:bodyPr wrap="square" rtlCol="0">
            <a:spAutoFit/>
          </a:bodyPr>
          <a:lstStyle/>
          <a:p>
            <a:r>
              <a:rPr lang="en-US" sz="1100" b="1"/>
              <a:t>Time-Saver Tip</a:t>
            </a:r>
            <a:r>
              <a:rPr lang="en-US" sz="1100"/>
              <a:t>: Use </a:t>
            </a:r>
            <a:r>
              <a:rPr lang="en-US" sz="1100" b="1"/>
              <a:t>Add Existing </a:t>
            </a:r>
            <a:r>
              <a:rPr lang="en-US" sz="1100"/>
              <a:t>to apply previously created Release Conditions </a:t>
            </a:r>
          </a:p>
        </p:txBody>
      </p:sp>
      <p:sp>
        <p:nvSpPr>
          <p:cNvPr id="13" name="Rectangle: Rounded Corners 12">
            <a:extLst>
              <a:ext uri="{FF2B5EF4-FFF2-40B4-BE49-F238E27FC236}">
                <a16:creationId xmlns:a16="http://schemas.microsoft.com/office/drawing/2014/main" id="{00E8A0FB-34F4-4476-9767-56EE964FE09C}"/>
              </a:ext>
            </a:extLst>
          </p:cNvPr>
          <p:cNvSpPr/>
          <p:nvPr/>
        </p:nvSpPr>
        <p:spPr>
          <a:xfrm>
            <a:off x="925172" y="1786919"/>
            <a:ext cx="551432" cy="30014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E634BFE6-1D38-4330-B1F2-2107803543D4}"/>
              </a:ext>
            </a:extLst>
          </p:cNvPr>
          <p:cNvSpPr/>
          <p:nvPr/>
        </p:nvSpPr>
        <p:spPr>
          <a:xfrm>
            <a:off x="355988" y="4013588"/>
            <a:ext cx="2433560" cy="62160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CDFD2EE-2C3D-4F9B-B439-2208A7B31445}"/>
              </a:ext>
            </a:extLst>
          </p:cNvPr>
          <p:cNvSpPr/>
          <p:nvPr/>
        </p:nvSpPr>
        <p:spPr>
          <a:xfrm>
            <a:off x="2149887" y="790004"/>
            <a:ext cx="411829" cy="62160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D4BE0CB-F816-483A-BBE2-33C759F93073}"/>
              </a:ext>
            </a:extLst>
          </p:cNvPr>
          <p:cNvCxnSpPr>
            <a:cxnSpLocks/>
          </p:cNvCxnSpPr>
          <p:nvPr/>
        </p:nvCxnSpPr>
        <p:spPr>
          <a:xfrm flipH="1">
            <a:off x="1298308" y="1100808"/>
            <a:ext cx="851580" cy="653026"/>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D08B319D-6854-4928-B5ED-A536DFBDF314}"/>
              </a:ext>
            </a:extLst>
          </p:cNvPr>
          <p:cNvCxnSpPr>
            <a:cxnSpLocks/>
          </p:cNvCxnSpPr>
          <p:nvPr/>
        </p:nvCxnSpPr>
        <p:spPr>
          <a:xfrm>
            <a:off x="1273699" y="2087065"/>
            <a:ext cx="115351" cy="1861030"/>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77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C8FC5C-916F-4886-A5CE-ECE4F05FF694}"/>
              </a:ext>
            </a:extLst>
          </p:cNvPr>
          <p:cNvSpPr>
            <a:spLocks noGrp="1"/>
          </p:cNvSpPr>
          <p:nvPr>
            <p:ph type="title"/>
          </p:nvPr>
        </p:nvSpPr>
        <p:spPr>
          <a:xfrm>
            <a:off x="206475" y="236111"/>
            <a:ext cx="7461300" cy="488400"/>
          </a:xfrm>
        </p:spPr>
        <p:txBody>
          <a:bodyPr/>
          <a:lstStyle/>
          <a:p>
            <a:r>
              <a:rPr lang="en-US" sz="2400">
                <a:solidFill>
                  <a:srgbClr val="0070C0"/>
                </a:solidFill>
              </a:rPr>
              <a:t>Creating Release Conditions for Discussions</a:t>
            </a:r>
          </a:p>
        </p:txBody>
      </p:sp>
      <p:pic>
        <p:nvPicPr>
          <p:cNvPr id="6" name="Picture 5">
            <a:extLst>
              <a:ext uri="{FF2B5EF4-FFF2-40B4-BE49-F238E27FC236}">
                <a16:creationId xmlns:a16="http://schemas.microsoft.com/office/drawing/2014/main" id="{21AE1B5B-56BA-47C6-946E-D1E5BBD1E049}"/>
              </a:ext>
            </a:extLst>
          </p:cNvPr>
          <p:cNvPicPr>
            <a:picLocks noChangeAspect="1"/>
          </p:cNvPicPr>
          <p:nvPr/>
        </p:nvPicPr>
        <p:blipFill>
          <a:blip r:embed="rId2"/>
          <a:stretch>
            <a:fillRect/>
          </a:stretch>
        </p:blipFill>
        <p:spPr>
          <a:xfrm>
            <a:off x="533203" y="858813"/>
            <a:ext cx="2250975" cy="3865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AC9DFD92-D5FB-4561-95B6-4FB329615CC6}"/>
              </a:ext>
            </a:extLst>
          </p:cNvPr>
          <p:cNvPicPr>
            <a:picLocks noChangeAspect="1"/>
          </p:cNvPicPr>
          <p:nvPr/>
        </p:nvPicPr>
        <p:blipFill>
          <a:blip r:embed="rId3"/>
          <a:stretch>
            <a:fillRect/>
          </a:stretch>
        </p:blipFill>
        <p:spPr>
          <a:xfrm>
            <a:off x="3424169" y="881743"/>
            <a:ext cx="3744842" cy="3865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B98AA8D2-5A3E-428D-A76D-D01D84FEB5F1}"/>
              </a:ext>
            </a:extLst>
          </p:cNvPr>
          <p:cNvPicPr>
            <a:picLocks noChangeAspect="1"/>
          </p:cNvPicPr>
          <p:nvPr/>
        </p:nvPicPr>
        <p:blipFill>
          <a:blip r:embed="rId4"/>
          <a:stretch>
            <a:fillRect/>
          </a:stretch>
        </p:blipFill>
        <p:spPr>
          <a:xfrm>
            <a:off x="2561207" y="2602724"/>
            <a:ext cx="1158340" cy="377985"/>
          </a:xfrm>
          <a:prstGeom prst="rect">
            <a:avLst/>
          </a:prstGeom>
        </p:spPr>
      </p:pic>
      <p:sp>
        <p:nvSpPr>
          <p:cNvPr id="14" name="TextBox 13">
            <a:extLst>
              <a:ext uri="{FF2B5EF4-FFF2-40B4-BE49-F238E27FC236}">
                <a16:creationId xmlns:a16="http://schemas.microsoft.com/office/drawing/2014/main" id="{36C062D8-4932-41FF-A909-3A39789ACAB6}"/>
              </a:ext>
            </a:extLst>
          </p:cNvPr>
          <p:cNvSpPr txBox="1"/>
          <p:nvPr/>
        </p:nvSpPr>
        <p:spPr>
          <a:xfrm>
            <a:off x="7391982" y="2079504"/>
            <a:ext cx="1521673" cy="746358"/>
          </a:xfrm>
          <a:prstGeom prst="rect">
            <a:avLst/>
          </a:prstGeom>
          <a:noFill/>
          <a:ln w="28575">
            <a:solidFill>
              <a:srgbClr val="7030A0"/>
            </a:solidFill>
          </a:ln>
        </p:spPr>
        <p:txBody>
          <a:bodyPr wrap="square" rtlCol="0">
            <a:spAutoFit/>
          </a:bodyPr>
          <a:lstStyle/>
          <a:p>
            <a:r>
              <a:rPr lang="en-US" sz="1100" b="1"/>
              <a:t>Time-Saver Tip</a:t>
            </a:r>
            <a:r>
              <a:rPr lang="en-US" sz="1100"/>
              <a:t>: </a:t>
            </a:r>
            <a:r>
              <a:rPr lang="en-US" sz="1050"/>
              <a:t>Use </a:t>
            </a:r>
            <a:r>
              <a:rPr lang="en-US" sz="1050" b="1"/>
              <a:t>Add Existing </a:t>
            </a:r>
            <a:r>
              <a:rPr lang="en-US" sz="1050"/>
              <a:t>to apply previously created Release Conditions </a:t>
            </a:r>
            <a:endParaRPr lang="en-US" sz="1100"/>
          </a:p>
        </p:txBody>
      </p:sp>
      <p:sp>
        <p:nvSpPr>
          <p:cNvPr id="15" name="Rectangle: Rounded Corners 14">
            <a:extLst>
              <a:ext uri="{FF2B5EF4-FFF2-40B4-BE49-F238E27FC236}">
                <a16:creationId xmlns:a16="http://schemas.microsoft.com/office/drawing/2014/main" id="{A5DCD547-91B8-4FB0-9088-D5275FE0485B}"/>
              </a:ext>
            </a:extLst>
          </p:cNvPr>
          <p:cNvSpPr/>
          <p:nvPr/>
        </p:nvSpPr>
        <p:spPr>
          <a:xfrm>
            <a:off x="2369253" y="858813"/>
            <a:ext cx="383908" cy="43052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7370DCB4-9E08-413E-9F88-62390C88B005}"/>
              </a:ext>
            </a:extLst>
          </p:cNvPr>
          <p:cNvSpPr/>
          <p:nvPr/>
        </p:nvSpPr>
        <p:spPr>
          <a:xfrm>
            <a:off x="914400" y="1640336"/>
            <a:ext cx="551432" cy="30014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484EB77-29B2-490F-A3E1-5CD4C685A766}"/>
              </a:ext>
            </a:extLst>
          </p:cNvPr>
          <p:cNvSpPr/>
          <p:nvPr/>
        </p:nvSpPr>
        <p:spPr>
          <a:xfrm>
            <a:off x="529284" y="4257893"/>
            <a:ext cx="2031923" cy="489655"/>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8487B167-1F59-4FA4-BA79-646637D19117}"/>
              </a:ext>
            </a:extLst>
          </p:cNvPr>
          <p:cNvCxnSpPr>
            <a:cxnSpLocks/>
            <a:stCxn id="15" idx="1"/>
          </p:cNvCxnSpPr>
          <p:nvPr/>
        </p:nvCxnSpPr>
        <p:spPr>
          <a:xfrm flipH="1">
            <a:off x="1277368" y="1074076"/>
            <a:ext cx="1091885" cy="510419"/>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28F7DEFA-0E9D-4FE6-9B4F-8E09E8A61A45}"/>
              </a:ext>
            </a:extLst>
          </p:cNvPr>
          <p:cNvCxnSpPr>
            <a:cxnSpLocks/>
            <a:stCxn id="17" idx="2"/>
          </p:cNvCxnSpPr>
          <p:nvPr/>
        </p:nvCxnSpPr>
        <p:spPr>
          <a:xfrm>
            <a:off x="1190116" y="1940482"/>
            <a:ext cx="173143" cy="2294481"/>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33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pic>
        <p:nvPicPr>
          <p:cNvPr id="4" name="Picture 3">
            <a:extLst>
              <a:ext uri="{FF2B5EF4-FFF2-40B4-BE49-F238E27FC236}">
                <a16:creationId xmlns:a16="http://schemas.microsoft.com/office/drawing/2014/main" id="{96140DAF-5096-9B40-B384-B66075969AD7}"/>
              </a:ext>
            </a:extLst>
          </p:cNvPr>
          <p:cNvPicPr>
            <a:picLocks noChangeAspect="1"/>
          </p:cNvPicPr>
          <p:nvPr/>
        </p:nvPicPr>
        <p:blipFill rotWithShape="1">
          <a:blip r:embed="rId3"/>
          <a:srcRect l="516"/>
          <a:stretch/>
        </p:blipFill>
        <p:spPr>
          <a:xfrm>
            <a:off x="0" y="-14715"/>
            <a:ext cx="7111521" cy="5143500"/>
          </a:xfrm>
          <a:prstGeom prst="rect">
            <a:avLst/>
          </a:prstGeom>
        </p:spPr>
      </p:pic>
      <p:sp>
        <p:nvSpPr>
          <p:cNvPr id="13" name="Google Shape;2777;p515">
            <a:extLst>
              <a:ext uri="{FF2B5EF4-FFF2-40B4-BE49-F238E27FC236}">
                <a16:creationId xmlns:a16="http://schemas.microsoft.com/office/drawing/2014/main" id="{38C0E6A2-19AF-924F-BA1A-8C4311CA843D}"/>
              </a:ext>
            </a:extLst>
          </p:cNvPr>
          <p:cNvSpPr/>
          <p:nvPr/>
        </p:nvSpPr>
        <p:spPr>
          <a:xfrm flipV="1">
            <a:off x="3766990" y="-14715"/>
            <a:ext cx="5377010" cy="5158215"/>
          </a:xfrm>
          <a:custGeom>
            <a:avLst/>
            <a:gdLst>
              <a:gd name="connsiteX0" fmla="*/ 2684207 w 8273862"/>
              <a:gd name="connsiteY0" fmla="*/ 21533 h 6923778"/>
              <a:gd name="connsiteX1" fmla="*/ 7237186 w 8273862"/>
              <a:gd name="connsiteY1" fmla="*/ 0 h 6923778"/>
              <a:gd name="connsiteX2" fmla="*/ 8273845 w 8273862"/>
              <a:gd name="connsiteY2" fmla="*/ 6923778 h 6923778"/>
              <a:gd name="connsiteX3" fmla="*/ 1312607 w 8273862"/>
              <a:gd name="connsiteY3" fmla="*/ 6923778 h 6923778"/>
              <a:gd name="connsiteX4" fmla="*/ 0 w 8273862"/>
              <a:gd name="connsiteY4" fmla="*/ 4593533 h 6923778"/>
              <a:gd name="connsiteX5" fmla="*/ 2684207 w 8273862"/>
              <a:gd name="connsiteY5" fmla="*/ 21533 h 6923778"/>
              <a:gd name="connsiteX0" fmla="*/ 2684207 w 7266230"/>
              <a:gd name="connsiteY0" fmla="*/ 21533 h 6923778"/>
              <a:gd name="connsiteX1" fmla="*/ 7237186 w 7266230"/>
              <a:gd name="connsiteY1" fmla="*/ 0 h 6923778"/>
              <a:gd name="connsiteX2" fmla="*/ 7265794 w 7266230"/>
              <a:gd name="connsiteY2" fmla="*/ 6913012 h 6923778"/>
              <a:gd name="connsiteX3" fmla="*/ 1312607 w 7266230"/>
              <a:gd name="connsiteY3" fmla="*/ 6923778 h 6923778"/>
              <a:gd name="connsiteX4" fmla="*/ 0 w 7266230"/>
              <a:gd name="connsiteY4" fmla="*/ 4593533 h 6923778"/>
              <a:gd name="connsiteX5" fmla="*/ 2684207 w 7266230"/>
              <a:gd name="connsiteY5" fmla="*/ 21533 h 69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230" h="6923778" extrusionOk="0">
                <a:moveTo>
                  <a:pt x="2684207" y="21533"/>
                </a:moveTo>
                <a:lnTo>
                  <a:pt x="7237186" y="0"/>
                </a:lnTo>
                <a:cubicBezTo>
                  <a:pt x="7232270" y="2300748"/>
                  <a:pt x="7270710" y="4612264"/>
                  <a:pt x="7265794" y="6913012"/>
                </a:cubicBezTo>
                <a:lnTo>
                  <a:pt x="1312607" y="6923778"/>
                </a:lnTo>
                <a:lnTo>
                  <a:pt x="0" y="4593533"/>
                </a:lnTo>
                <a:lnTo>
                  <a:pt x="2684207" y="21533"/>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410;p488">
            <a:extLst>
              <a:ext uri="{FF2B5EF4-FFF2-40B4-BE49-F238E27FC236}">
                <a16:creationId xmlns:a16="http://schemas.microsoft.com/office/drawing/2014/main" id="{A25BEBB1-4F73-5D44-B3A1-9956BDCAA50F}"/>
              </a:ext>
            </a:extLst>
          </p:cNvPr>
          <p:cNvSpPr txBox="1">
            <a:spLocks/>
          </p:cNvSpPr>
          <p:nvPr/>
        </p:nvSpPr>
        <p:spPr>
          <a:xfrm>
            <a:off x="5262429" y="3543858"/>
            <a:ext cx="3607140" cy="24333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spcBef>
                <a:spcPts val="300"/>
              </a:spcBef>
              <a:buClr>
                <a:schemeClr val="lt1"/>
              </a:buClr>
              <a:buSzPts val="1500"/>
            </a:pPr>
            <a:r>
              <a:rPr lang="en-CA" sz="1200">
                <a:solidFill>
                  <a:schemeClr val="bg1">
                    <a:lumMod val="40000"/>
                    <a:lumOff val="60000"/>
                  </a:schemeClr>
                </a:solidFill>
              </a:rPr>
              <a:t>August 2020</a:t>
            </a:r>
            <a:endParaRPr lang="en-US" sz="1200"/>
          </a:p>
        </p:txBody>
      </p:sp>
      <p:pic>
        <p:nvPicPr>
          <p:cNvPr id="12" name="Google Shape;1373;p275">
            <a:extLst>
              <a:ext uri="{FF2B5EF4-FFF2-40B4-BE49-F238E27FC236}">
                <a16:creationId xmlns:a16="http://schemas.microsoft.com/office/drawing/2014/main" id="{E08DE3E9-0650-4835-B7AC-D92C7E0A8B6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81340"/>
          <a:stretch/>
        </p:blipFill>
        <p:spPr>
          <a:xfrm>
            <a:off x="8215313" y="0"/>
            <a:ext cx="928688" cy="959779"/>
          </a:xfrm>
          <a:prstGeom prst="rect">
            <a:avLst/>
          </a:prstGeom>
          <a:noFill/>
          <a:ln>
            <a:noFill/>
          </a:ln>
        </p:spPr>
      </p:pic>
      <p:sp>
        <p:nvSpPr>
          <p:cNvPr id="14" name="TextBox 13">
            <a:extLst>
              <a:ext uri="{FF2B5EF4-FFF2-40B4-BE49-F238E27FC236}">
                <a16:creationId xmlns:a16="http://schemas.microsoft.com/office/drawing/2014/main" id="{81CCCD28-3976-8B4C-A86E-9D64F63D9521}"/>
              </a:ext>
            </a:extLst>
          </p:cNvPr>
          <p:cNvSpPr txBox="1"/>
          <p:nvPr/>
        </p:nvSpPr>
        <p:spPr>
          <a:xfrm>
            <a:off x="118008" y="4806110"/>
            <a:ext cx="1221809" cy="207749"/>
          </a:xfrm>
          <a:prstGeom prst="rect">
            <a:avLst/>
          </a:prstGeom>
          <a:noFill/>
        </p:spPr>
        <p:txBody>
          <a:bodyPr wrap="none" rtlCol="0">
            <a:spAutoFit/>
          </a:bodyPr>
          <a:lstStyle/>
          <a:p>
            <a:pPr defTabSz="914378"/>
            <a:r>
              <a:rPr lang="en-US" sz="750">
                <a:solidFill>
                  <a:schemeClr val="tx1">
                    <a:alpha val="50000"/>
                  </a:schemeClr>
                </a:solidFill>
                <a:latin typeface="Arial" panose="020B0604020202020204" pitchFamily="34" charset="0"/>
                <a:ea typeface="+mn-ea"/>
                <a:cs typeface="Arial" panose="020B0604020202020204" pitchFamily="34" charset="0"/>
              </a:rPr>
              <a:t>© 2020 D2L Corporation</a:t>
            </a:r>
          </a:p>
        </p:txBody>
      </p:sp>
      <p:sp>
        <p:nvSpPr>
          <p:cNvPr id="11" name="Rectangle 10">
            <a:extLst>
              <a:ext uri="{FF2B5EF4-FFF2-40B4-BE49-F238E27FC236}">
                <a16:creationId xmlns:a16="http://schemas.microsoft.com/office/drawing/2014/main" id="{CA89CA65-4176-4745-A6FB-F5E11C3305F0}"/>
              </a:ext>
            </a:extLst>
          </p:cNvPr>
          <p:cNvSpPr/>
          <p:nvPr/>
        </p:nvSpPr>
        <p:spPr>
          <a:xfrm>
            <a:off x="7518400" y="189948"/>
            <a:ext cx="1506330" cy="6493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EB151-D981-4B7C-BCE3-0CAE56B6EB37}"/>
              </a:ext>
            </a:extLst>
          </p:cNvPr>
          <p:cNvPicPr>
            <a:picLocks noChangeAspect="1"/>
          </p:cNvPicPr>
          <p:nvPr/>
        </p:nvPicPr>
        <p:blipFill>
          <a:blip r:embed="rId5"/>
          <a:stretch>
            <a:fillRect/>
          </a:stretch>
        </p:blipFill>
        <p:spPr>
          <a:xfrm>
            <a:off x="6029739" y="189782"/>
            <a:ext cx="2839830" cy="608201"/>
          </a:xfrm>
          <a:prstGeom prst="rect">
            <a:avLst/>
          </a:prstGeom>
        </p:spPr>
      </p:pic>
      <p:sp>
        <p:nvSpPr>
          <p:cNvPr id="15" name="Google Shape;2409;p488">
            <a:extLst>
              <a:ext uri="{FF2B5EF4-FFF2-40B4-BE49-F238E27FC236}">
                <a16:creationId xmlns:a16="http://schemas.microsoft.com/office/drawing/2014/main" id="{2302702A-CEFE-4246-8438-60670641D218}"/>
              </a:ext>
            </a:extLst>
          </p:cNvPr>
          <p:cNvSpPr txBox="1">
            <a:spLocks/>
          </p:cNvSpPr>
          <p:nvPr/>
        </p:nvSpPr>
        <p:spPr>
          <a:xfrm>
            <a:off x="4569857" y="1306654"/>
            <a:ext cx="4299712" cy="2191982"/>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262626"/>
                </a:solidFill>
                <a:latin typeface="ars-maquette-web"/>
              </a:rPr>
              <a:t>Differentiating Learning in Brightspace</a:t>
            </a:r>
          </a:p>
        </p:txBody>
      </p:sp>
    </p:spTree>
    <p:extLst>
      <p:ext uri="{BB962C8B-B14F-4D97-AF65-F5344CB8AC3E}">
        <p14:creationId xmlns:p14="http://schemas.microsoft.com/office/powerpoint/2010/main" val="281545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E0453A-9775-48D5-AE9C-A62C9BD660A1}"/>
              </a:ext>
            </a:extLst>
          </p:cNvPr>
          <p:cNvPicPr>
            <a:picLocks noChangeAspect="1"/>
          </p:cNvPicPr>
          <p:nvPr/>
        </p:nvPicPr>
        <p:blipFill>
          <a:blip r:embed="rId2"/>
          <a:stretch>
            <a:fillRect/>
          </a:stretch>
        </p:blipFill>
        <p:spPr>
          <a:xfrm>
            <a:off x="7219372" y="2466380"/>
            <a:ext cx="1667453" cy="2198489"/>
          </a:xfrm>
          <a:prstGeom prst="rect">
            <a:avLst/>
          </a:prstGeom>
        </p:spPr>
      </p:pic>
      <p:sp>
        <p:nvSpPr>
          <p:cNvPr id="2" name="TextBox 1">
            <a:extLst>
              <a:ext uri="{FF2B5EF4-FFF2-40B4-BE49-F238E27FC236}">
                <a16:creationId xmlns:a16="http://schemas.microsoft.com/office/drawing/2014/main" id="{30A91748-9BBC-4994-99F3-0320E8A82119}"/>
              </a:ext>
            </a:extLst>
          </p:cNvPr>
          <p:cNvSpPr txBox="1"/>
          <p:nvPr/>
        </p:nvSpPr>
        <p:spPr>
          <a:xfrm>
            <a:off x="3764756" y="1001375"/>
            <a:ext cx="3500438" cy="2677656"/>
          </a:xfrm>
          <a:prstGeom prst="rect">
            <a:avLst/>
          </a:prstGeom>
          <a:noFill/>
        </p:spPr>
        <p:txBody>
          <a:bodyPr wrap="square" rtlCol="0">
            <a:spAutoFit/>
          </a:bodyPr>
          <a:lstStyle/>
          <a:p>
            <a:r>
              <a:rPr lang="en-US"/>
              <a:t>The</a:t>
            </a:r>
            <a:r>
              <a:rPr lang="en-US" b="1"/>
              <a:t> Awards </a:t>
            </a:r>
            <a:r>
              <a:rPr lang="en-US"/>
              <a:t>tool is a fun and engaging way to share positive encouragement, promote healthy competition, or even gamify the learning experience. </a:t>
            </a:r>
          </a:p>
          <a:p>
            <a:endParaRPr lang="en-US"/>
          </a:p>
          <a:p>
            <a:r>
              <a:rPr lang="en-US"/>
              <a:t>Turn your course into a “choose your own adventure” journey, a competitive escape room, or a whodunit mystery by using badges and certificates within the Awards tool to release clues that rely upon student performance and participation to crack the proverbial code.</a:t>
            </a:r>
          </a:p>
        </p:txBody>
      </p:sp>
      <p:sp>
        <p:nvSpPr>
          <p:cNvPr id="3" name="Rectangle 2">
            <a:extLst>
              <a:ext uri="{FF2B5EF4-FFF2-40B4-BE49-F238E27FC236}">
                <a16:creationId xmlns:a16="http://schemas.microsoft.com/office/drawing/2014/main" id="{DEA1740D-E168-4A7D-83D5-B6CCF6CF64F9}"/>
              </a:ext>
            </a:extLst>
          </p:cNvPr>
          <p:cNvSpPr/>
          <p:nvPr/>
        </p:nvSpPr>
        <p:spPr>
          <a:xfrm>
            <a:off x="517314" y="1389162"/>
            <a:ext cx="2611649" cy="1077218"/>
          </a:xfrm>
          <a:prstGeom prst="rect">
            <a:avLst/>
          </a:prstGeom>
        </p:spPr>
        <p:txBody>
          <a:bodyPr wrap="square">
            <a:spAutoFit/>
          </a:bodyPr>
          <a:lstStyle/>
          <a:p>
            <a:r>
              <a:rPr lang="en-US" sz="3200" b="1">
                <a:latin typeface="Arial" panose="020B0604020202020204" pitchFamily="34" charset="0"/>
              </a:rPr>
              <a:t>What is the Award tool?</a:t>
            </a:r>
            <a:endParaRPr lang="en-US" sz="3200"/>
          </a:p>
        </p:txBody>
      </p:sp>
    </p:spTree>
    <p:extLst>
      <p:ext uri="{BB962C8B-B14F-4D97-AF65-F5344CB8AC3E}">
        <p14:creationId xmlns:p14="http://schemas.microsoft.com/office/powerpoint/2010/main" val="162121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1537-25F9-4C15-8A0C-AA9A4E0F5C8D}"/>
              </a:ext>
            </a:extLst>
          </p:cNvPr>
          <p:cNvSpPr>
            <a:spLocks noGrp="1"/>
          </p:cNvSpPr>
          <p:nvPr>
            <p:ph type="title"/>
          </p:nvPr>
        </p:nvSpPr>
        <p:spPr/>
        <p:txBody>
          <a:bodyPr/>
          <a:lstStyle/>
          <a:p>
            <a:r>
              <a:rPr lang="en-US" b="1">
                <a:solidFill>
                  <a:srgbClr val="0070C0"/>
                </a:solidFill>
              </a:rPr>
              <a:t>How to Create a New Award</a:t>
            </a:r>
          </a:p>
        </p:txBody>
      </p:sp>
      <p:pic>
        <p:nvPicPr>
          <p:cNvPr id="4" name="Picture 3">
            <a:extLst>
              <a:ext uri="{FF2B5EF4-FFF2-40B4-BE49-F238E27FC236}">
                <a16:creationId xmlns:a16="http://schemas.microsoft.com/office/drawing/2014/main" id="{4A8B16AC-B7EC-4B0D-8606-D5483509B130}"/>
              </a:ext>
            </a:extLst>
          </p:cNvPr>
          <p:cNvPicPr>
            <a:picLocks noChangeAspect="1"/>
          </p:cNvPicPr>
          <p:nvPr/>
        </p:nvPicPr>
        <p:blipFill>
          <a:blip r:embed="rId2"/>
          <a:stretch>
            <a:fillRect/>
          </a:stretch>
        </p:blipFill>
        <p:spPr>
          <a:xfrm>
            <a:off x="244602" y="1239842"/>
            <a:ext cx="4021156" cy="30970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B028B5A6-8334-4D4D-8D2D-4F111DF4D221}"/>
              </a:ext>
            </a:extLst>
          </p:cNvPr>
          <p:cNvPicPr>
            <a:picLocks noChangeAspect="1"/>
          </p:cNvPicPr>
          <p:nvPr/>
        </p:nvPicPr>
        <p:blipFill>
          <a:blip r:embed="rId3"/>
          <a:stretch>
            <a:fillRect/>
          </a:stretch>
        </p:blipFill>
        <p:spPr>
          <a:xfrm>
            <a:off x="4572000" y="827554"/>
            <a:ext cx="3971707" cy="16605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BDF79B4F-6D47-4AB0-AD9C-EE1698AEE244}"/>
              </a:ext>
            </a:extLst>
          </p:cNvPr>
          <p:cNvPicPr>
            <a:picLocks noChangeAspect="1"/>
          </p:cNvPicPr>
          <p:nvPr/>
        </p:nvPicPr>
        <p:blipFill>
          <a:blip r:embed="rId4"/>
          <a:stretch>
            <a:fillRect/>
          </a:stretch>
        </p:blipFill>
        <p:spPr>
          <a:xfrm>
            <a:off x="4882153" y="2771079"/>
            <a:ext cx="3131272" cy="21179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Rounded Corners 6">
            <a:extLst>
              <a:ext uri="{FF2B5EF4-FFF2-40B4-BE49-F238E27FC236}">
                <a16:creationId xmlns:a16="http://schemas.microsoft.com/office/drawing/2014/main" id="{47B16876-5599-44ED-B9C8-52626A7860EC}"/>
              </a:ext>
            </a:extLst>
          </p:cNvPr>
          <p:cNvSpPr/>
          <p:nvPr/>
        </p:nvSpPr>
        <p:spPr>
          <a:xfrm>
            <a:off x="335047" y="1654297"/>
            <a:ext cx="376929" cy="43975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4A71945-C066-43D9-A07A-82EDA81D75FE}"/>
              </a:ext>
            </a:extLst>
          </p:cNvPr>
          <p:cNvSpPr/>
          <p:nvPr/>
        </p:nvSpPr>
        <p:spPr>
          <a:xfrm>
            <a:off x="244602" y="2429093"/>
            <a:ext cx="921083" cy="306224"/>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06908A6-7F61-4A13-B847-71FC80114652}"/>
              </a:ext>
            </a:extLst>
          </p:cNvPr>
          <p:cNvSpPr/>
          <p:nvPr/>
        </p:nvSpPr>
        <p:spPr>
          <a:xfrm>
            <a:off x="4923824" y="1197961"/>
            <a:ext cx="457874" cy="37257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115F2F5-D491-4D65-87CC-01010BAA73C1}"/>
              </a:ext>
            </a:extLst>
          </p:cNvPr>
          <p:cNvCxnSpPr>
            <a:stCxn id="8" idx="3"/>
          </p:cNvCxnSpPr>
          <p:nvPr/>
        </p:nvCxnSpPr>
        <p:spPr>
          <a:xfrm flipV="1">
            <a:off x="1165685" y="1430931"/>
            <a:ext cx="3706462" cy="1151274"/>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51828B3-33D6-4B3D-9C5B-7738B09C5A5C}"/>
              </a:ext>
            </a:extLst>
          </p:cNvPr>
          <p:cNvCxnSpPr>
            <a:cxnSpLocks/>
            <a:stCxn id="9" idx="2"/>
          </p:cNvCxnSpPr>
          <p:nvPr/>
        </p:nvCxnSpPr>
        <p:spPr>
          <a:xfrm>
            <a:off x="5152761" y="1570534"/>
            <a:ext cx="173095" cy="129132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E4CC4E3-A5EC-46A6-A481-46149C46C781}"/>
              </a:ext>
            </a:extLst>
          </p:cNvPr>
          <p:cNvSpPr txBox="1"/>
          <p:nvPr/>
        </p:nvSpPr>
        <p:spPr>
          <a:xfrm>
            <a:off x="2758568" y="2930907"/>
            <a:ext cx="1891621" cy="1592744"/>
          </a:xfrm>
          <a:prstGeom prst="rect">
            <a:avLst/>
          </a:prstGeom>
          <a:solidFill>
            <a:schemeClr val="bg1"/>
          </a:solidFill>
          <a:ln w="19050">
            <a:solidFill>
              <a:schemeClr val="tx1"/>
            </a:solidFill>
          </a:ln>
        </p:spPr>
        <p:txBody>
          <a:bodyPr wrap="square" rtlCol="0">
            <a:spAutoFit/>
          </a:bodyPr>
          <a:lstStyle/>
          <a:p>
            <a:pPr marL="342900" indent="-342900">
              <a:buAutoNum type="arabicPeriod"/>
            </a:pPr>
            <a:r>
              <a:rPr lang="en-US" sz="1050"/>
              <a:t>Click </a:t>
            </a:r>
            <a:r>
              <a:rPr lang="en-US" sz="1050" b="1"/>
              <a:t>Awards</a:t>
            </a:r>
          </a:p>
          <a:p>
            <a:pPr marL="342900" indent="-342900">
              <a:buAutoNum type="arabicPeriod"/>
            </a:pPr>
            <a:r>
              <a:rPr lang="en-US" sz="1050"/>
              <a:t>Click </a:t>
            </a:r>
            <a:r>
              <a:rPr lang="en-US" sz="1050" b="1"/>
              <a:t>Course Awards</a:t>
            </a:r>
            <a:endParaRPr lang="en-US" sz="1050"/>
          </a:p>
          <a:p>
            <a:pPr marL="342900" indent="-342900">
              <a:buAutoNum type="arabicPeriod"/>
            </a:pPr>
            <a:r>
              <a:rPr lang="en-US" sz="1050"/>
              <a:t>Click </a:t>
            </a:r>
            <a:r>
              <a:rPr lang="en-US" sz="1050" b="1"/>
              <a:t>Add Award to Course</a:t>
            </a:r>
          </a:p>
          <a:p>
            <a:pPr marL="342900" indent="-342900">
              <a:buAutoNum type="arabicPeriod"/>
            </a:pPr>
            <a:r>
              <a:rPr lang="en-US" sz="1050"/>
              <a:t>Click </a:t>
            </a:r>
            <a:r>
              <a:rPr lang="en-US" sz="1050" b="1"/>
              <a:t>Create</a:t>
            </a:r>
          </a:p>
          <a:p>
            <a:pPr marL="342900" indent="-342900">
              <a:buAutoNum type="arabicPeriod"/>
            </a:pPr>
            <a:r>
              <a:rPr lang="en-US" sz="1050"/>
              <a:t>Fill in the fields to create your own award</a:t>
            </a:r>
          </a:p>
          <a:p>
            <a:r>
              <a:rPr lang="en-US" sz="800"/>
              <a:t>Note: The same workflow applies to the creation of badges and certificates</a:t>
            </a:r>
          </a:p>
        </p:txBody>
      </p:sp>
      <p:sp>
        <p:nvSpPr>
          <p:cNvPr id="16" name="Rectangle: Rounded Corners 15">
            <a:extLst>
              <a:ext uri="{FF2B5EF4-FFF2-40B4-BE49-F238E27FC236}">
                <a16:creationId xmlns:a16="http://schemas.microsoft.com/office/drawing/2014/main" id="{1E9134E1-5A8A-4669-8383-4C89742578B1}"/>
              </a:ext>
            </a:extLst>
          </p:cNvPr>
          <p:cNvSpPr/>
          <p:nvPr/>
        </p:nvSpPr>
        <p:spPr>
          <a:xfrm>
            <a:off x="802718" y="2177807"/>
            <a:ext cx="551431" cy="18639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6C538B-8A2F-4D0F-A76C-FFDA8D10BF4A}"/>
              </a:ext>
            </a:extLst>
          </p:cNvPr>
          <p:cNvSpPr txBox="1"/>
          <p:nvPr/>
        </p:nvSpPr>
        <p:spPr>
          <a:xfrm>
            <a:off x="101803" y="1673163"/>
            <a:ext cx="333746" cy="307777"/>
          </a:xfrm>
          <a:prstGeom prst="rect">
            <a:avLst/>
          </a:prstGeom>
          <a:noFill/>
        </p:spPr>
        <p:txBody>
          <a:bodyPr wrap="none" rtlCol="0">
            <a:spAutoFit/>
          </a:bodyPr>
          <a:lstStyle/>
          <a:p>
            <a:r>
              <a:rPr lang="en-US"/>
              <a:t>1.</a:t>
            </a:r>
          </a:p>
        </p:txBody>
      </p:sp>
      <p:sp>
        <p:nvSpPr>
          <p:cNvPr id="18" name="TextBox 17">
            <a:extLst>
              <a:ext uri="{FF2B5EF4-FFF2-40B4-BE49-F238E27FC236}">
                <a16:creationId xmlns:a16="http://schemas.microsoft.com/office/drawing/2014/main" id="{967B15D4-CB27-4A6F-AE38-8121753B8429}"/>
              </a:ext>
            </a:extLst>
          </p:cNvPr>
          <p:cNvSpPr txBox="1"/>
          <p:nvPr/>
        </p:nvSpPr>
        <p:spPr>
          <a:xfrm>
            <a:off x="1102744" y="1898266"/>
            <a:ext cx="334695" cy="307777"/>
          </a:xfrm>
          <a:prstGeom prst="rect">
            <a:avLst/>
          </a:prstGeom>
          <a:noFill/>
        </p:spPr>
        <p:txBody>
          <a:bodyPr wrap="square" rtlCol="0">
            <a:spAutoFit/>
          </a:bodyPr>
          <a:lstStyle/>
          <a:p>
            <a:r>
              <a:rPr lang="en-US"/>
              <a:t>2.</a:t>
            </a:r>
          </a:p>
        </p:txBody>
      </p:sp>
      <p:sp>
        <p:nvSpPr>
          <p:cNvPr id="19" name="TextBox 18">
            <a:extLst>
              <a:ext uri="{FF2B5EF4-FFF2-40B4-BE49-F238E27FC236}">
                <a16:creationId xmlns:a16="http://schemas.microsoft.com/office/drawing/2014/main" id="{C1A3A63F-2B18-490C-8DC8-BBCDA2D86405}"/>
              </a:ext>
            </a:extLst>
          </p:cNvPr>
          <p:cNvSpPr txBox="1"/>
          <p:nvPr/>
        </p:nvSpPr>
        <p:spPr>
          <a:xfrm>
            <a:off x="1220555" y="2482152"/>
            <a:ext cx="388631" cy="306224"/>
          </a:xfrm>
          <a:prstGeom prst="rect">
            <a:avLst/>
          </a:prstGeom>
          <a:noFill/>
        </p:spPr>
        <p:txBody>
          <a:bodyPr wrap="square" rtlCol="0">
            <a:spAutoFit/>
          </a:bodyPr>
          <a:lstStyle/>
          <a:p>
            <a:r>
              <a:rPr lang="en-US"/>
              <a:t>3.</a:t>
            </a:r>
          </a:p>
        </p:txBody>
      </p:sp>
      <p:sp>
        <p:nvSpPr>
          <p:cNvPr id="20" name="TextBox 19">
            <a:extLst>
              <a:ext uri="{FF2B5EF4-FFF2-40B4-BE49-F238E27FC236}">
                <a16:creationId xmlns:a16="http://schemas.microsoft.com/office/drawing/2014/main" id="{F1FA330C-6645-47D9-9AF1-4FF0E970A571}"/>
              </a:ext>
            </a:extLst>
          </p:cNvPr>
          <p:cNvSpPr txBox="1"/>
          <p:nvPr/>
        </p:nvSpPr>
        <p:spPr>
          <a:xfrm>
            <a:off x="5438400" y="1262757"/>
            <a:ext cx="333746" cy="307777"/>
          </a:xfrm>
          <a:prstGeom prst="rect">
            <a:avLst/>
          </a:prstGeom>
          <a:noFill/>
        </p:spPr>
        <p:txBody>
          <a:bodyPr wrap="none" rtlCol="0">
            <a:spAutoFit/>
          </a:bodyPr>
          <a:lstStyle/>
          <a:p>
            <a:r>
              <a:rPr lang="en-US"/>
              <a:t>4.</a:t>
            </a:r>
          </a:p>
        </p:txBody>
      </p:sp>
      <p:sp>
        <p:nvSpPr>
          <p:cNvPr id="21" name="TextBox 20">
            <a:extLst>
              <a:ext uri="{FF2B5EF4-FFF2-40B4-BE49-F238E27FC236}">
                <a16:creationId xmlns:a16="http://schemas.microsoft.com/office/drawing/2014/main" id="{4ACCA2D1-50D8-44D0-AD35-90B8545186F9}"/>
              </a:ext>
            </a:extLst>
          </p:cNvPr>
          <p:cNvSpPr txBox="1"/>
          <p:nvPr/>
        </p:nvSpPr>
        <p:spPr>
          <a:xfrm>
            <a:off x="5554793" y="2825600"/>
            <a:ext cx="335047" cy="307777"/>
          </a:xfrm>
          <a:prstGeom prst="rect">
            <a:avLst/>
          </a:prstGeom>
          <a:noFill/>
        </p:spPr>
        <p:txBody>
          <a:bodyPr wrap="square" rtlCol="0">
            <a:spAutoFit/>
          </a:bodyPr>
          <a:lstStyle/>
          <a:p>
            <a:r>
              <a:rPr lang="en-US"/>
              <a:t>5.</a:t>
            </a:r>
          </a:p>
        </p:txBody>
      </p:sp>
    </p:spTree>
    <p:extLst>
      <p:ext uri="{BB962C8B-B14F-4D97-AF65-F5344CB8AC3E}">
        <p14:creationId xmlns:p14="http://schemas.microsoft.com/office/powerpoint/2010/main" val="1955268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56075B-B3D3-48B9-ACE9-4E554C8ED95B}"/>
              </a:ext>
            </a:extLst>
          </p:cNvPr>
          <p:cNvSpPr>
            <a:spLocks noGrp="1"/>
          </p:cNvSpPr>
          <p:nvPr>
            <p:ph type="title"/>
          </p:nvPr>
        </p:nvSpPr>
        <p:spPr/>
        <p:txBody>
          <a:bodyPr/>
          <a:lstStyle/>
          <a:p>
            <a:r>
              <a:rPr lang="en-US" b="1">
                <a:solidFill>
                  <a:srgbClr val="0070C0"/>
                </a:solidFill>
              </a:rPr>
              <a:t>How to Issue an Award</a:t>
            </a:r>
          </a:p>
        </p:txBody>
      </p:sp>
      <p:pic>
        <p:nvPicPr>
          <p:cNvPr id="9" name="Picture 8">
            <a:extLst>
              <a:ext uri="{FF2B5EF4-FFF2-40B4-BE49-F238E27FC236}">
                <a16:creationId xmlns:a16="http://schemas.microsoft.com/office/drawing/2014/main" id="{0CD42779-227B-46DE-BB54-64175DA6900A}"/>
              </a:ext>
            </a:extLst>
          </p:cNvPr>
          <p:cNvPicPr>
            <a:picLocks noChangeAspect="1"/>
          </p:cNvPicPr>
          <p:nvPr/>
        </p:nvPicPr>
        <p:blipFill>
          <a:blip r:embed="rId2"/>
          <a:stretch>
            <a:fillRect/>
          </a:stretch>
        </p:blipFill>
        <p:spPr>
          <a:xfrm>
            <a:off x="542552" y="971768"/>
            <a:ext cx="3101957" cy="3766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Rounded Corners 10">
            <a:extLst>
              <a:ext uri="{FF2B5EF4-FFF2-40B4-BE49-F238E27FC236}">
                <a16:creationId xmlns:a16="http://schemas.microsoft.com/office/drawing/2014/main" id="{0685445A-02E0-4B17-9508-7EAD2153FF2C}"/>
              </a:ext>
            </a:extLst>
          </p:cNvPr>
          <p:cNvSpPr/>
          <p:nvPr/>
        </p:nvSpPr>
        <p:spPr>
          <a:xfrm>
            <a:off x="677075" y="1423952"/>
            <a:ext cx="523511" cy="61425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702228-E9FB-43CC-AE1F-12E7C22FDF32}"/>
              </a:ext>
            </a:extLst>
          </p:cNvPr>
          <p:cNvPicPr>
            <a:picLocks noChangeAspect="1"/>
          </p:cNvPicPr>
          <p:nvPr/>
        </p:nvPicPr>
        <p:blipFill>
          <a:blip r:embed="rId3"/>
          <a:stretch>
            <a:fillRect/>
          </a:stretch>
        </p:blipFill>
        <p:spPr>
          <a:xfrm>
            <a:off x="5876682" y="1361508"/>
            <a:ext cx="3063528" cy="2986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Arrow: Right 13">
            <a:extLst>
              <a:ext uri="{FF2B5EF4-FFF2-40B4-BE49-F238E27FC236}">
                <a16:creationId xmlns:a16="http://schemas.microsoft.com/office/drawing/2014/main" id="{CFE28054-24A4-4245-996F-253465D9CC38}"/>
              </a:ext>
            </a:extLst>
          </p:cNvPr>
          <p:cNvSpPr/>
          <p:nvPr/>
        </p:nvSpPr>
        <p:spPr>
          <a:xfrm>
            <a:off x="1626483" y="2328644"/>
            <a:ext cx="4460787" cy="444877"/>
          </a:xfrm>
          <a:prstGeom prst="rightArrow">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AADEB47-3FF6-40A0-89A3-02FDA0AA58E1}"/>
              </a:ext>
            </a:extLst>
          </p:cNvPr>
          <p:cNvSpPr/>
          <p:nvPr/>
        </p:nvSpPr>
        <p:spPr>
          <a:xfrm>
            <a:off x="575443" y="2490389"/>
            <a:ext cx="711976" cy="28313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EC3E9B1-D4FF-469E-93EE-A682A41D201B}"/>
              </a:ext>
            </a:extLst>
          </p:cNvPr>
          <p:cNvSpPr txBox="1"/>
          <p:nvPr/>
        </p:nvSpPr>
        <p:spPr>
          <a:xfrm>
            <a:off x="1191836" y="1506890"/>
            <a:ext cx="369948" cy="307777"/>
          </a:xfrm>
          <a:prstGeom prst="rect">
            <a:avLst/>
          </a:prstGeom>
          <a:noFill/>
        </p:spPr>
        <p:txBody>
          <a:bodyPr wrap="square" rtlCol="0">
            <a:spAutoFit/>
          </a:bodyPr>
          <a:lstStyle/>
          <a:p>
            <a:r>
              <a:rPr lang="en-US"/>
              <a:t>1.</a:t>
            </a:r>
          </a:p>
        </p:txBody>
      </p:sp>
      <p:cxnSp>
        <p:nvCxnSpPr>
          <p:cNvPr id="20" name="Straight Connector 19">
            <a:extLst>
              <a:ext uri="{FF2B5EF4-FFF2-40B4-BE49-F238E27FC236}">
                <a16:creationId xmlns:a16="http://schemas.microsoft.com/office/drawing/2014/main" id="{855F2AE0-7843-47DE-B9AA-2A2E7DCE0D1B}"/>
              </a:ext>
            </a:extLst>
          </p:cNvPr>
          <p:cNvCxnSpPr>
            <a:cxnSpLocks/>
          </p:cNvCxnSpPr>
          <p:nvPr/>
        </p:nvCxnSpPr>
        <p:spPr>
          <a:xfrm>
            <a:off x="843948" y="3535220"/>
            <a:ext cx="0" cy="7034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1C90D7C-373A-4006-8647-4C3AB767A98E}"/>
              </a:ext>
            </a:extLst>
          </p:cNvPr>
          <p:cNvSpPr txBox="1"/>
          <p:nvPr/>
        </p:nvSpPr>
        <p:spPr>
          <a:xfrm>
            <a:off x="510202" y="3601869"/>
            <a:ext cx="333746" cy="307777"/>
          </a:xfrm>
          <a:prstGeom prst="rect">
            <a:avLst/>
          </a:prstGeom>
          <a:noFill/>
        </p:spPr>
        <p:txBody>
          <a:bodyPr wrap="none" rtlCol="0">
            <a:spAutoFit/>
          </a:bodyPr>
          <a:lstStyle/>
          <a:p>
            <a:r>
              <a:rPr lang="en-US"/>
              <a:t>2.</a:t>
            </a:r>
          </a:p>
        </p:txBody>
      </p:sp>
      <p:sp>
        <p:nvSpPr>
          <p:cNvPr id="23" name="TextBox 22">
            <a:extLst>
              <a:ext uri="{FF2B5EF4-FFF2-40B4-BE49-F238E27FC236}">
                <a16:creationId xmlns:a16="http://schemas.microsoft.com/office/drawing/2014/main" id="{9D6E438E-578A-4003-BCAB-2D173D5CFE33}"/>
              </a:ext>
            </a:extLst>
          </p:cNvPr>
          <p:cNvSpPr txBox="1"/>
          <p:nvPr/>
        </p:nvSpPr>
        <p:spPr>
          <a:xfrm>
            <a:off x="1254938" y="2266851"/>
            <a:ext cx="425789" cy="307777"/>
          </a:xfrm>
          <a:prstGeom prst="rect">
            <a:avLst/>
          </a:prstGeom>
          <a:noFill/>
        </p:spPr>
        <p:txBody>
          <a:bodyPr wrap="square" rtlCol="0">
            <a:spAutoFit/>
          </a:bodyPr>
          <a:lstStyle/>
          <a:p>
            <a:r>
              <a:rPr lang="en-US"/>
              <a:t>3.</a:t>
            </a:r>
          </a:p>
        </p:txBody>
      </p:sp>
      <p:sp>
        <p:nvSpPr>
          <p:cNvPr id="24" name="TextBox 23">
            <a:extLst>
              <a:ext uri="{FF2B5EF4-FFF2-40B4-BE49-F238E27FC236}">
                <a16:creationId xmlns:a16="http://schemas.microsoft.com/office/drawing/2014/main" id="{760A8BEA-86AD-46FB-8FAE-F700D1B47892}"/>
              </a:ext>
            </a:extLst>
          </p:cNvPr>
          <p:cNvSpPr txBox="1"/>
          <p:nvPr/>
        </p:nvSpPr>
        <p:spPr>
          <a:xfrm>
            <a:off x="6915531" y="1355755"/>
            <a:ext cx="388161" cy="307777"/>
          </a:xfrm>
          <a:prstGeom prst="rect">
            <a:avLst/>
          </a:prstGeom>
          <a:noFill/>
        </p:spPr>
        <p:txBody>
          <a:bodyPr wrap="square" rtlCol="0">
            <a:spAutoFit/>
          </a:bodyPr>
          <a:lstStyle/>
          <a:p>
            <a:r>
              <a:rPr lang="en-US"/>
              <a:t>4.</a:t>
            </a:r>
          </a:p>
        </p:txBody>
      </p:sp>
      <p:sp>
        <p:nvSpPr>
          <p:cNvPr id="26" name="TextBox 25">
            <a:extLst>
              <a:ext uri="{FF2B5EF4-FFF2-40B4-BE49-F238E27FC236}">
                <a16:creationId xmlns:a16="http://schemas.microsoft.com/office/drawing/2014/main" id="{C6C57A3C-238D-45C7-922B-395F37D967DC}"/>
              </a:ext>
            </a:extLst>
          </p:cNvPr>
          <p:cNvSpPr txBox="1"/>
          <p:nvPr/>
        </p:nvSpPr>
        <p:spPr>
          <a:xfrm>
            <a:off x="3824923" y="2805761"/>
            <a:ext cx="1785081" cy="1846659"/>
          </a:xfrm>
          <a:prstGeom prst="rect">
            <a:avLst/>
          </a:prstGeom>
          <a:solidFill>
            <a:schemeClr val="bg1"/>
          </a:solidFill>
          <a:ln w="28575">
            <a:solidFill>
              <a:schemeClr val="tx1"/>
            </a:solidFill>
          </a:ln>
        </p:spPr>
        <p:txBody>
          <a:bodyPr wrap="square" rtlCol="0">
            <a:spAutoFit/>
          </a:bodyPr>
          <a:lstStyle/>
          <a:p>
            <a:pPr marL="228600" indent="-228600">
              <a:buAutoNum type="arabicPeriod"/>
            </a:pPr>
            <a:r>
              <a:rPr lang="en-US" sz="1000"/>
              <a:t>Click </a:t>
            </a:r>
            <a:r>
              <a:rPr lang="en-US" sz="1000" b="1"/>
              <a:t>Awards</a:t>
            </a:r>
          </a:p>
          <a:p>
            <a:pPr marL="228600" indent="-228600">
              <a:buAutoNum type="arabicPeriod"/>
            </a:pPr>
            <a:r>
              <a:rPr lang="en-US" sz="1000"/>
              <a:t>Select the students to receive the award</a:t>
            </a:r>
          </a:p>
          <a:p>
            <a:pPr marL="228600" indent="-228600">
              <a:buAutoNum type="arabicPeriod"/>
            </a:pPr>
            <a:r>
              <a:rPr lang="en-US" sz="1000"/>
              <a:t>Click </a:t>
            </a:r>
            <a:r>
              <a:rPr lang="en-US" sz="1000" b="1"/>
              <a:t>Issue</a:t>
            </a:r>
          </a:p>
          <a:p>
            <a:pPr marL="228600" indent="-228600">
              <a:buAutoNum type="arabicPeriod"/>
            </a:pPr>
            <a:r>
              <a:rPr lang="en-US" sz="1000"/>
              <a:t>Select the badge/certificate you want to issue and add the criteria for the recipient</a:t>
            </a:r>
          </a:p>
          <a:p>
            <a:endParaRPr lang="en-US" sz="800"/>
          </a:p>
          <a:p>
            <a:r>
              <a:rPr lang="en-US" sz="800"/>
              <a:t>Note: To revoke an award, follow the same workflow</a:t>
            </a:r>
          </a:p>
        </p:txBody>
      </p:sp>
    </p:spTree>
    <p:extLst>
      <p:ext uri="{BB962C8B-B14F-4D97-AF65-F5344CB8AC3E}">
        <p14:creationId xmlns:p14="http://schemas.microsoft.com/office/powerpoint/2010/main" val="3260908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D926-5A00-4849-8AE5-2A5B187CF5AB}"/>
              </a:ext>
            </a:extLst>
          </p:cNvPr>
          <p:cNvSpPr>
            <a:spLocks noGrp="1"/>
          </p:cNvSpPr>
          <p:nvPr>
            <p:ph type="title"/>
          </p:nvPr>
        </p:nvSpPr>
        <p:spPr>
          <a:xfrm>
            <a:off x="169567" y="202856"/>
            <a:ext cx="7646670" cy="539972"/>
          </a:xfrm>
        </p:spPr>
        <p:txBody>
          <a:bodyPr/>
          <a:lstStyle/>
          <a:p>
            <a:r>
              <a:rPr lang="en-US" b="1">
                <a:solidFill>
                  <a:srgbClr val="0070C0"/>
                </a:solidFill>
              </a:rPr>
              <a:t>Using Release Conditions with Awards</a:t>
            </a:r>
          </a:p>
        </p:txBody>
      </p:sp>
      <p:pic>
        <p:nvPicPr>
          <p:cNvPr id="4" name="Picture 3">
            <a:extLst>
              <a:ext uri="{FF2B5EF4-FFF2-40B4-BE49-F238E27FC236}">
                <a16:creationId xmlns:a16="http://schemas.microsoft.com/office/drawing/2014/main" id="{7AC782C0-8F9B-42E8-AC7F-E8908DC3B5A0}"/>
              </a:ext>
            </a:extLst>
          </p:cNvPr>
          <p:cNvPicPr>
            <a:picLocks noChangeAspect="1"/>
          </p:cNvPicPr>
          <p:nvPr/>
        </p:nvPicPr>
        <p:blipFill>
          <a:blip r:embed="rId2"/>
          <a:stretch>
            <a:fillRect/>
          </a:stretch>
        </p:blipFill>
        <p:spPr>
          <a:xfrm>
            <a:off x="68162" y="1184616"/>
            <a:ext cx="3756093" cy="2576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F8EC5881-C959-4184-A267-E60420B18814}"/>
              </a:ext>
            </a:extLst>
          </p:cNvPr>
          <p:cNvPicPr>
            <a:picLocks noChangeAspect="1"/>
          </p:cNvPicPr>
          <p:nvPr/>
        </p:nvPicPr>
        <p:blipFill>
          <a:blip r:embed="rId3"/>
          <a:stretch>
            <a:fillRect/>
          </a:stretch>
        </p:blipFill>
        <p:spPr>
          <a:xfrm>
            <a:off x="4061594" y="1593622"/>
            <a:ext cx="2276492" cy="1756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067213DF-011E-4246-BC07-1775927D4BE2}"/>
              </a:ext>
            </a:extLst>
          </p:cNvPr>
          <p:cNvPicPr>
            <a:picLocks noChangeAspect="1"/>
          </p:cNvPicPr>
          <p:nvPr/>
        </p:nvPicPr>
        <p:blipFill>
          <a:blip r:embed="rId4"/>
          <a:stretch>
            <a:fillRect/>
          </a:stretch>
        </p:blipFill>
        <p:spPr>
          <a:xfrm>
            <a:off x="6602849" y="1352910"/>
            <a:ext cx="2178375" cy="2991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6">
            <a:extLst>
              <a:ext uri="{FF2B5EF4-FFF2-40B4-BE49-F238E27FC236}">
                <a16:creationId xmlns:a16="http://schemas.microsoft.com/office/drawing/2014/main" id="{960EBB85-C266-4BEA-BC74-BE3E4C9BACAE}"/>
              </a:ext>
            </a:extLst>
          </p:cNvPr>
          <p:cNvSpPr/>
          <p:nvPr/>
        </p:nvSpPr>
        <p:spPr>
          <a:xfrm>
            <a:off x="3370931" y="1212498"/>
            <a:ext cx="411923" cy="53997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F9DB047-FA8C-426C-8330-751CC9BAC051}"/>
              </a:ext>
            </a:extLst>
          </p:cNvPr>
          <p:cNvSpPr/>
          <p:nvPr/>
        </p:nvSpPr>
        <p:spPr>
          <a:xfrm>
            <a:off x="4764161" y="2439915"/>
            <a:ext cx="900438" cy="435969"/>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FA09569-8917-41EA-915A-6D3F91590684}"/>
              </a:ext>
            </a:extLst>
          </p:cNvPr>
          <p:cNvSpPr/>
          <p:nvPr/>
        </p:nvSpPr>
        <p:spPr>
          <a:xfrm>
            <a:off x="854724" y="3522988"/>
            <a:ext cx="782941" cy="18461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CBF9194-A44F-42A0-A49F-6957337F585C}"/>
              </a:ext>
            </a:extLst>
          </p:cNvPr>
          <p:cNvCxnSpPr>
            <a:cxnSpLocks/>
            <a:stCxn id="7" idx="1"/>
            <a:endCxn id="13" idx="3"/>
          </p:cNvCxnSpPr>
          <p:nvPr/>
        </p:nvCxnSpPr>
        <p:spPr>
          <a:xfrm flipH="1">
            <a:off x="1493753" y="1482484"/>
            <a:ext cx="1877178" cy="482268"/>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sp>
        <p:nvSpPr>
          <p:cNvPr id="13" name="Rectangle: Rounded Corners 12">
            <a:extLst>
              <a:ext uri="{FF2B5EF4-FFF2-40B4-BE49-F238E27FC236}">
                <a16:creationId xmlns:a16="http://schemas.microsoft.com/office/drawing/2014/main" id="{FFA1AA7F-775F-4430-A1E9-24C2632FA50B}"/>
              </a:ext>
            </a:extLst>
          </p:cNvPr>
          <p:cNvSpPr/>
          <p:nvPr/>
        </p:nvSpPr>
        <p:spPr>
          <a:xfrm>
            <a:off x="710812" y="1829759"/>
            <a:ext cx="782941" cy="26998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3998E83F-AD9D-4B18-BE22-7DAF61C5D65C}"/>
              </a:ext>
            </a:extLst>
          </p:cNvPr>
          <p:cNvCxnSpPr>
            <a:cxnSpLocks/>
          </p:cNvCxnSpPr>
          <p:nvPr/>
        </p:nvCxnSpPr>
        <p:spPr>
          <a:xfrm>
            <a:off x="1121201" y="2099745"/>
            <a:ext cx="53556" cy="1392745"/>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sp>
        <p:nvSpPr>
          <p:cNvPr id="19" name="Arrow: Right 18">
            <a:extLst>
              <a:ext uri="{FF2B5EF4-FFF2-40B4-BE49-F238E27FC236}">
                <a16:creationId xmlns:a16="http://schemas.microsoft.com/office/drawing/2014/main" id="{85BF334F-549C-4694-AA05-AAD5AF2E53F2}"/>
              </a:ext>
            </a:extLst>
          </p:cNvPr>
          <p:cNvSpPr/>
          <p:nvPr/>
        </p:nvSpPr>
        <p:spPr>
          <a:xfrm>
            <a:off x="3147448" y="2375411"/>
            <a:ext cx="1087196" cy="31235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7824926E-AF34-4C0C-B1FD-2E2BE0FD6B42}"/>
              </a:ext>
            </a:extLst>
          </p:cNvPr>
          <p:cNvSpPr/>
          <p:nvPr/>
        </p:nvSpPr>
        <p:spPr>
          <a:xfrm>
            <a:off x="5810872" y="2472020"/>
            <a:ext cx="1030267" cy="31235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911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567C27-9562-436C-AD85-B2C5B7FE9733}"/>
              </a:ext>
            </a:extLst>
          </p:cNvPr>
          <p:cNvSpPr/>
          <p:nvPr/>
        </p:nvSpPr>
        <p:spPr>
          <a:xfrm>
            <a:off x="517314" y="1389162"/>
            <a:ext cx="2611649" cy="1569660"/>
          </a:xfrm>
          <a:prstGeom prst="rect">
            <a:avLst/>
          </a:prstGeom>
        </p:spPr>
        <p:txBody>
          <a:bodyPr wrap="square">
            <a:spAutoFit/>
          </a:bodyPr>
          <a:lstStyle/>
          <a:p>
            <a:r>
              <a:rPr lang="en-US" sz="3200" b="1">
                <a:latin typeface="Arial" panose="020B0604020202020204" pitchFamily="34" charset="0"/>
              </a:rPr>
              <a:t>What is an </a:t>
            </a:r>
          </a:p>
          <a:p>
            <a:r>
              <a:rPr lang="en-US" sz="3200" b="1">
                <a:latin typeface="Arial" panose="020B0604020202020204" pitchFamily="34" charset="0"/>
              </a:rPr>
              <a:t>Intelligent </a:t>
            </a:r>
          </a:p>
          <a:p>
            <a:r>
              <a:rPr lang="en-US" sz="3200" b="1">
                <a:latin typeface="Arial" panose="020B0604020202020204" pitchFamily="34" charset="0"/>
              </a:rPr>
              <a:t>Agent?</a:t>
            </a:r>
            <a:endParaRPr lang="en-US" sz="3200"/>
          </a:p>
        </p:txBody>
      </p:sp>
      <p:sp>
        <p:nvSpPr>
          <p:cNvPr id="5" name="TextBox 4">
            <a:extLst>
              <a:ext uri="{FF2B5EF4-FFF2-40B4-BE49-F238E27FC236}">
                <a16:creationId xmlns:a16="http://schemas.microsoft.com/office/drawing/2014/main" id="{8CE383C6-6BFB-4AD2-BE63-B8F6E23FBA31}"/>
              </a:ext>
            </a:extLst>
          </p:cNvPr>
          <p:cNvSpPr txBox="1"/>
          <p:nvPr/>
        </p:nvSpPr>
        <p:spPr>
          <a:xfrm>
            <a:off x="3893343" y="721190"/>
            <a:ext cx="4493420" cy="3539430"/>
          </a:xfrm>
          <a:prstGeom prst="rect">
            <a:avLst/>
          </a:prstGeom>
          <a:noFill/>
        </p:spPr>
        <p:txBody>
          <a:bodyPr wrap="square" rtlCol="0">
            <a:spAutoFit/>
          </a:bodyPr>
          <a:lstStyle/>
          <a:p>
            <a:pPr fontAlgn="base"/>
            <a:r>
              <a:rPr lang="en-US" b="1">
                <a:latin typeface="Calibri" panose="020F0502020204030204" pitchFamily="34" charset="0"/>
              </a:rPr>
              <a:t>Intelligent Agents</a:t>
            </a:r>
            <a:r>
              <a:rPr lang="en-US">
                <a:latin typeface="Calibri" panose="020F0502020204030204" pitchFamily="34" charset="0"/>
              </a:rPr>
              <a:t> monitor course activity based on the criteria you set. Based on the selected criteria (course activity and/ or release condition), you can send emails to your students to promote improved engagement.</a:t>
            </a:r>
            <a:r>
              <a:rPr lang="en-US">
                <a:solidFill>
                  <a:srgbClr val="FFFFFF"/>
                </a:solidFill>
                <a:latin typeface="Calibri" panose="020F0502020204030204" pitchFamily="34" charset="0"/>
              </a:rPr>
              <a:t>​</a:t>
            </a:r>
            <a:endParaRPr lang="en-US">
              <a:solidFill>
                <a:srgbClr val="FFFFFF"/>
              </a:solidFill>
              <a:latin typeface="Segoe UI" panose="020B0502040204020203" pitchFamily="34" charset="0"/>
            </a:endParaRPr>
          </a:p>
          <a:p>
            <a:pPr fontAlgn="base"/>
            <a:r>
              <a:rPr lang="en-US">
                <a:solidFill>
                  <a:srgbClr val="FFFFFF"/>
                </a:solidFill>
                <a:latin typeface="Calibri" panose="020F0502020204030204" pitchFamily="34" charset="0"/>
              </a:rPr>
              <a:t>​</a:t>
            </a:r>
            <a:endParaRPr lang="en-US">
              <a:solidFill>
                <a:srgbClr val="FFFFFF"/>
              </a:solidFill>
              <a:latin typeface="Segoe UI" panose="020B0502040204020203" pitchFamily="34" charset="0"/>
            </a:endParaRPr>
          </a:p>
          <a:p>
            <a:pPr fontAlgn="base"/>
            <a:r>
              <a:rPr lang="en-US" b="1">
                <a:latin typeface="Calibri" panose="020F0502020204030204" pitchFamily="34" charset="0"/>
              </a:rPr>
              <a:t>Intelligent Agents</a:t>
            </a:r>
            <a:r>
              <a:rPr lang="en-US">
                <a:latin typeface="Calibri" panose="020F0502020204030204" pitchFamily="34" charset="0"/>
              </a:rPr>
              <a:t> incorporate the same release conditions criteria found throughout Brightspace. They also have two unique sets of conditions not found in release conditions. </a:t>
            </a:r>
            <a:r>
              <a:rPr lang="en-US">
                <a:solidFill>
                  <a:srgbClr val="FFFFFF"/>
                </a:solidFill>
                <a:latin typeface="Calibri" panose="020F0502020204030204" pitchFamily="34" charset="0"/>
              </a:rPr>
              <a:t>​</a:t>
            </a:r>
          </a:p>
          <a:p>
            <a:pPr fontAlgn="base"/>
            <a:endParaRPr lang="en-US">
              <a:solidFill>
                <a:srgbClr val="FFFFFF"/>
              </a:solidFill>
              <a:latin typeface="Segoe UI" panose="020B0502040204020203" pitchFamily="34" charset="0"/>
            </a:endParaRPr>
          </a:p>
          <a:p>
            <a:pPr marL="285750" indent="-285750" fontAlgn="base">
              <a:buFont typeface="Arial" panose="020B0604020202020204" pitchFamily="34" charset="0"/>
              <a:buChar char="•"/>
            </a:pPr>
            <a:r>
              <a:rPr lang="en-US" u="sng">
                <a:latin typeface="Calibri" panose="020F0502020204030204" pitchFamily="34" charset="0"/>
              </a:rPr>
              <a:t>Login Activity</a:t>
            </a:r>
            <a:r>
              <a:rPr lang="en-US">
                <a:latin typeface="Calibri" panose="020F0502020204030204" pitchFamily="34" charset="0"/>
              </a:rPr>
              <a:t>: The agent will activate if users haven’t logged into the system for a prescribed period of time. NOTE: Agents can also be used to positively reinforce when students have logged in consistently.</a:t>
            </a:r>
            <a:r>
              <a:rPr lang="en-US">
                <a:solidFill>
                  <a:srgbClr val="FFFFFF"/>
                </a:solidFill>
                <a:latin typeface="Calibri" panose="020F0502020204030204" pitchFamily="34" charset="0"/>
              </a:rPr>
              <a:t>​</a:t>
            </a:r>
            <a:endParaRPr lang="en-US">
              <a:solidFill>
                <a:srgbClr val="FFFFFF"/>
              </a:solidFill>
              <a:latin typeface="Arial" panose="020B0604020202020204" pitchFamily="34" charset="0"/>
            </a:endParaRPr>
          </a:p>
          <a:p>
            <a:pPr marL="285750" indent="-285750" fontAlgn="base">
              <a:buFont typeface="Arial" panose="020B0604020202020204" pitchFamily="34" charset="0"/>
              <a:buChar char="•"/>
            </a:pPr>
            <a:r>
              <a:rPr lang="en-US" u="sng">
                <a:latin typeface="Calibri" panose="020F0502020204030204" pitchFamily="34" charset="0"/>
              </a:rPr>
              <a:t>Course Activity</a:t>
            </a:r>
            <a:r>
              <a:rPr lang="en-US">
                <a:latin typeface="Calibri" panose="020F0502020204030204" pitchFamily="34" charset="0"/>
              </a:rPr>
              <a:t>: The agent will activate if users haven’t accessed a course for a prescribed period of time. </a:t>
            </a:r>
          </a:p>
        </p:txBody>
      </p:sp>
    </p:spTree>
    <p:extLst>
      <p:ext uri="{BB962C8B-B14F-4D97-AF65-F5344CB8AC3E}">
        <p14:creationId xmlns:p14="http://schemas.microsoft.com/office/powerpoint/2010/main" val="341134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B97603-10AF-472E-8E7A-35608A96A6E0}"/>
              </a:ext>
            </a:extLst>
          </p:cNvPr>
          <p:cNvSpPr txBox="1"/>
          <p:nvPr/>
        </p:nvSpPr>
        <p:spPr>
          <a:xfrm>
            <a:off x="400050" y="1371600"/>
            <a:ext cx="3086100" cy="1384995"/>
          </a:xfrm>
          <a:prstGeom prst="rect">
            <a:avLst/>
          </a:prstGeom>
          <a:noFill/>
        </p:spPr>
        <p:txBody>
          <a:bodyPr wrap="square" rtlCol="0">
            <a:spAutoFit/>
          </a:bodyPr>
          <a:lstStyle/>
          <a:p>
            <a:r>
              <a:rPr lang="en-US" sz="2800" b="1"/>
              <a:t>Why Educators Use Intelligent Agents?</a:t>
            </a:r>
          </a:p>
        </p:txBody>
      </p:sp>
      <p:sp>
        <p:nvSpPr>
          <p:cNvPr id="3" name="TextBox 2">
            <a:extLst>
              <a:ext uri="{FF2B5EF4-FFF2-40B4-BE49-F238E27FC236}">
                <a16:creationId xmlns:a16="http://schemas.microsoft.com/office/drawing/2014/main" id="{C095F192-A3CA-430E-BA69-4AF5B8F6DED4}"/>
              </a:ext>
            </a:extLst>
          </p:cNvPr>
          <p:cNvSpPr txBox="1"/>
          <p:nvPr/>
        </p:nvSpPr>
        <p:spPr>
          <a:xfrm>
            <a:off x="3957637" y="507206"/>
            <a:ext cx="4129088" cy="3970318"/>
          </a:xfrm>
          <a:prstGeom prst="rect">
            <a:avLst/>
          </a:prstGeom>
          <a:noFill/>
        </p:spPr>
        <p:txBody>
          <a:bodyPr wrap="square" rtlCol="0">
            <a:spAutoFit/>
          </a:bodyPr>
          <a:lstStyle/>
          <a:p>
            <a:r>
              <a:rPr lang="en-US" b="1"/>
              <a:t>Intelligent Agents</a:t>
            </a:r>
            <a:r>
              <a:rPr lang="en-US"/>
              <a:t> are extremely useful and can save educators time while also preventing students from slipping through the cracks, as they allow you to prepare automated emails that will be sent only if certain conditions are or are not met. </a:t>
            </a:r>
          </a:p>
          <a:p>
            <a:endParaRPr lang="en-US"/>
          </a:p>
          <a:p>
            <a:r>
              <a:rPr lang="en-US"/>
              <a:t>A few typical use cases include:</a:t>
            </a:r>
          </a:p>
          <a:p>
            <a:endParaRPr lang="en-US"/>
          </a:p>
          <a:p>
            <a:pPr marL="285750" indent="-285750">
              <a:buFont typeface="Wingdings" panose="05000000000000000000" pitchFamily="2" charset="2"/>
              <a:buChar char="ü"/>
            </a:pPr>
            <a:r>
              <a:rPr lang="en-US"/>
              <a:t>Reaching out with a check-in message to any students who haven’t logged in to the course in X number of days</a:t>
            </a:r>
          </a:p>
          <a:p>
            <a:pPr marL="285750" indent="-285750">
              <a:buFont typeface="Wingdings" panose="05000000000000000000" pitchFamily="2" charset="2"/>
              <a:buChar char="ü"/>
            </a:pPr>
            <a:r>
              <a:rPr lang="en-US"/>
              <a:t>Providing additional support and resources to any students who received a score below X on an assessment</a:t>
            </a:r>
          </a:p>
          <a:p>
            <a:pPr marL="285750" indent="-285750">
              <a:buFont typeface="Wingdings" panose="05000000000000000000" pitchFamily="2" charset="2"/>
              <a:buChar char="ü"/>
            </a:pPr>
            <a:r>
              <a:rPr lang="en-US"/>
              <a:t>Sending a reminder to any students who have NOT completed something</a:t>
            </a:r>
          </a:p>
          <a:p>
            <a:pPr marL="285750" indent="-285750">
              <a:buFont typeface="Wingdings" panose="05000000000000000000" pitchFamily="2" charset="2"/>
              <a:buChar char="ü"/>
            </a:pPr>
            <a:r>
              <a:rPr lang="en-US"/>
              <a:t>Acknowledgement that something has been completed </a:t>
            </a:r>
          </a:p>
        </p:txBody>
      </p:sp>
    </p:spTree>
    <p:extLst>
      <p:ext uri="{BB962C8B-B14F-4D97-AF65-F5344CB8AC3E}">
        <p14:creationId xmlns:p14="http://schemas.microsoft.com/office/powerpoint/2010/main" val="317561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EF78ED6B-95FA-45BA-A2F1-E050BE4528DF}"/>
              </a:ext>
            </a:extLst>
          </p:cNvPr>
          <p:cNvPicPr>
            <a:picLocks noChangeAspect="1"/>
          </p:cNvPicPr>
          <p:nvPr/>
        </p:nvPicPr>
        <p:blipFill>
          <a:blip r:embed="rId2"/>
          <a:stretch>
            <a:fillRect/>
          </a:stretch>
        </p:blipFill>
        <p:spPr>
          <a:xfrm>
            <a:off x="4534459" y="1062450"/>
            <a:ext cx="3337029" cy="1101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1EAA4825-2F79-4E71-976F-FA8C2A8E21D7}"/>
              </a:ext>
            </a:extLst>
          </p:cNvPr>
          <p:cNvSpPr>
            <a:spLocks noGrp="1"/>
          </p:cNvSpPr>
          <p:nvPr>
            <p:ph type="title"/>
          </p:nvPr>
        </p:nvSpPr>
        <p:spPr/>
        <p:txBody>
          <a:bodyPr/>
          <a:lstStyle/>
          <a:p>
            <a:r>
              <a:rPr lang="en-US" b="1">
                <a:solidFill>
                  <a:srgbClr val="0070C0"/>
                </a:solidFill>
              </a:rPr>
              <a:t>How do I create an Intelligent Agent?</a:t>
            </a:r>
          </a:p>
        </p:txBody>
      </p:sp>
      <p:pic>
        <p:nvPicPr>
          <p:cNvPr id="6" name="Picture 5">
            <a:extLst>
              <a:ext uri="{FF2B5EF4-FFF2-40B4-BE49-F238E27FC236}">
                <a16:creationId xmlns:a16="http://schemas.microsoft.com/office/drawing/2014/main" id="{D16367E2-6F5A-4912-B035-4D514BDF33BD}"/>
              </a:ext>
            </a:extLst>
          </p:cNvPr>
          <p:cNvPicPr>
            <a:picLocks noChangeAspect="1"/>
          </p:cNvPicPr>
          <p:nvPr/>
        </p:nvPicPr>
        <p:blipFill>
          <a:blip r:embed="rId3"/>
          <a:stretch>
            <a:fillRect/>
          </a:stretch>
        </p:blipFill>
        <p:spPr>
          <a:xfrm>
            <a:off x="5740575" y="2361914"/>
            <a:ext cx="1778139" cy="2571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11FC184-F7CE-4014-B6C4-5E3C67C08189}"/>
              </a:ext>
            </a:extLst>
          </p:cNvPr>
          <p:cNvPicPr>
            <a:picLocks noChangeAspect="1"/>
          </p:cNvPicPr>
          <p:nvPr/>
        </p:nvPicPr>
        <p:blipFill>
          <a:blip r:embed="rId4"/>
          <a:stretch>
            <a:fillRect/>
          </a:stretch>
        </p:blipFill>
        <p:spPr>
          <a:xfrm>
            <a:off x="244602" y="867212"/>
            <a:ext cx="3460092" cy="3859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Rounded Corners 8">
            <a:extLst>
              <a:ext uri="{FF2B5EF4-FFF2-40B4-BE49-F238E27FC236}">
                <a16:creationId xmlns:a16="http://schemas.microsoft.com/office/drawing/2014/main" id="{6844031B-207D-4E62-AE38-15748DFDC9F6}"/>
              </a:ext>
            </a:extLst>
          </p:cNvPr>
          <p:cNvSpPr/>
          <p:nvPr/>
        </p:nvSpPr>
        <p:spPr>
          <a:xfrm>
            <a:off x="1654296" y="808962"/>
            <a:ext cx="488611" cy="55143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panose="020B0604020202020204"/>
              <a:ea typeface="+mn-ea"/>
              <a:cs typeface="+mn-cs"/>
              <a:sym typeface="Arial"/>
            </a:endParaRPr>
          </a:p>
        </p:txBody>
      </p:sp>
      <p:sp>
        <p:nvSpPr>
          <p:cNvPr id="18" name="Rectangle: Rounded Corners 17">
            <a:extLst>
              <a:ext uri="{FF2B5EF4-FFF2-40B4-BE49-F238E27FC236}">
                <a16:creationId xmlns:a16="http://schemas.microsoft.com/office/drawing/2014/main" id="{791F34F8-3DF4-459C-BFC6-C4E7FEA383A7}"/>
              </a:ext>
            </a:extLst>
          </p:cNvPr>
          <p:cNvSpPr/>
          <p:nvPr/>
        </p:nvSpPr>
        <p:spPr>
          <a:xfrm>
            <a:off x="508386" y="4523139"/>
            <a:ext cx="838783" cy="153564"/>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panose="020B0604020202020204"/>
              <a:ea typeface="+mn-ea"/>
              <a:cs typeface="+mn-cs"/>
              <a:sym typeface="Arial"/>
            </a:endParaRPr>
          </a:p>
        </p:txBody>
      </p:sp>
      <p:cxnSp>
        <p:nvCxnSpPr>
          <p:cNvPr id="16" name="Straight Arrow Connector 15">
            <a:extLst>
              <a:ext uri="{FF2B5EF4-FFF2-40B4-BE49-F238E27FC236}">
                <a16:creationId xmlns:a16="http://schemas.microsoft.com/office/drawing/2014/main" id="{4D7C3BDE-675F-4948-9D57-AEB6D8EF9B23}"/>
              </a:ext>
            </a:extLst>
          </p:cNvPr>
          <p:cNvCxnSpPr>
            <a:cxnSpLocks/>
            <a:stCxn id="18" idx="3"/>
          </p:cNvCxnSpPr>
          <p:nvPr/>
        </p:nvCxnSpPr>
        <p:spPr>
          <a:xfrm flipV="1">
            <a:off x="1347169" y="1730661"/>
            <a:ext cx="3270833" cy="286926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7FC014C5-1698-4E39-84BD-540E34C7EBE3}"/>
              </a:ext>
            </a:extLst>
          </p:cNvPr>
          <p:cNvSpPr/>
          <p:nvPr/>
        </p:nvSpPr>
        <p:spPr>
          <a:xfrm>
            <a:off x="4572000" y="1258091"/>
            <a:ext cx="412993" cy="27369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panose="020B0604020202020204"/>
              <a:ea typeface="+mn-ea"/>
              <a:cs typeface="+mn-cs"/>
              <a:sym typeface="Arial"/>
            </a:endParaRPr>
          </a:p>
        </p:txBody>
      </p:sp>
      <p:cxnSp>
        <p:nvCxnSpPr>
          <p:cNvPr id="23" name="Straight Arrow Connector 22">
            <a:extLst>
              <a:ext uri="{FF2B5EF4-FFF2-40B4-BE49-F238E27FC236}">
                <a16:creationId xmlns:a16="http://schemas.microsoft.com/office/drawing/2014/main" id="{D37E9FCB-23A2-4A36-BC7D-9C76F490C290}"/>
              </a:ext>
            </a:extLst>
          </p:cNvPr>
          <p:cNvCxnSpPr>
            <a:cxnSpLocks/>
          </p:cNvCxnSpPr>
          <p:nvPr/>
        </p:nvCxnSpPr>
        <p:spPr>
          <a:xfrm>
            <a:off x="4960369" y="1519605"/>
            <a:ext cx="1657107" cy="9571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F972B62-C2CA-433F-A1CC-0312B1B9C166}"/>
              </a:ext>
            </a:extLst>
          </p:cNvPr>
          <p:cNvSpPr txBox="1"/>
          <p:nvPr/>
        </p:nvSpPr>
        <p:spPr>
          <a:xfrm>
            <a:off x="3849602" y="2602240"/>
            <a:ext cx="1746065" cy="1338828"/>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cs typeface="Arial"/>
                <a:sym typeface="Arial"/>
              </a:rPr>
              <a:t>1. Click </a:t>
            </a:r>
            <a:r>
              <a:rPr kumimoji="0" lang="en-US" sz="900" b="1" i="0" u="none" strike="noStrike" kern="0" cap="none" spc="0" normalizeH="0" baseline="0" noProof="0">
                <a:ln>
                  <a:noFill/>
                </a:ln>
                <a:solidFill>
                  <a:srgbClr val="000000"/>
                </a:solidFill>
                <a:effectLst/>
                <a:uLnTx/>
                <a:uFillTx/>
                <a:latin typeface="Arial"/>
                <a:cs typeface="Arial"/>
                <a:sym typeface="Arial"/>
              </a:rPr>
              <a:t>Course Admin</a:t>
            </a:r>
            <a:r>
              <a:rPr kumimoji="0" lang="en-US" sz="900" b="0" i="0" u="none" strike="noStrike" kern="0" cap="none" spc="0" normalizeH="0" baseline="0" noProof="0">
                <a:ln>
                  <a:noFill/>
                </a:ln>
                <a:solidFill>
                  <a:srgbClr val="000000"/>
                </a:solidFill>
                <a:effectLst/>
                <a:uLnTx/>
                <a:uFillTx/>
                <a:latin typeface="Arial"/>
                <a:cs typeface="Arial"/>
                <a:sym typeface="Arial"/>
              </a:rPr>
              <a:t> from your </a:t>
            </a:r>
            <a:r>
              <a:rPr kumimoji="0" lang="en-US" sz="900" b="0" i="0" u="none" strike="noStrike" kern="0" cap="none" spc="0" normalizeH="0" baseline="0" noProof="0" err="1">
                <a:ln>
                  <a:noFill/>
                </a:ln>
                <a:solidFill>
                  <a:srgbClr val="000000"/>
                </a:solidFill>
                <a:effectLst/>
                <a:uLnTx/>
                <a:uFillTx/>
                <a:latin typeface="Arial"/>
                <a:cs typeface="Arial"/>
                <a:sym typeface="Arial"/>
              </a:rPr>
              <a:t>NavBar</a:t>
            </a:r>
            <a:br>
              <a:rPr kumimoji="0" lang="en-US" sz="900" b="1" i="0" u="none" strike="noStrike" kern="0" cap="none" spc="0" normalizeH="0" baseline="0" noProof="0">
                <a:ln>
                  <a:noFill/>
                </a:ln>
                <a:solidFill>
                  <a:srgbClr val="000000"/>
                </a:solidFill>
                <a:effectLst/>
                <a:uLnTx/>
                <a:uFillTx/>
                <a:latin typeface="Arial"/>
                <a:cs typeface="Arial"/>
                <a:sym typeface="Arial"/>
              </a:rPr>
            </a:br>
            <a:endParaRPr kumimoji="0" lang="en-US" sz="9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cs typeface="Arial"/>
                <a:sym typeface="Arial"/>
              </a:rPr>
              <a:t>2. Click on </a:t>
            </a:r>
            <a:r>
              <a:rPr kumimoji="0" lang="en-US" sz="900" b="1" i="0" u="none" strike="noStrike" kern="0" cap="none" spc="0" normalizeH="0" baseline="0" noProof="0">
                <a:ln>
                  <a:noFill/>
                </a:ln>
                <a:solidFill>
                  <a:srgbClr val="000000"/>
                </a:solidFill>
                <a:effectLst/>
                <a:uLnTx/>
                <a:uFillTx/>
                <a:latin typeface="Arial"/>
                <a:cs typeface="Arial"/>
                <a:sym typeface="Arial"/>
              </a:rPr>
              <a:t>Intelligent Agents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cs typeface="Arial"/>
                <a:sym typeface="Arial"/>
              </a:rPr>
              <a:t>3. Click on </a:t>
            </a:r>
            <a:r>
              <a:rPr kumimoji="0" lang="en-US" sz="900" b="1" i="0" u="none" strike="noStrike" kern="0" cap="none" spc="0" normalizeH="0" baseline="0" noProof="0">
                <a:ln>
                  <a:noFill/>
                </a:ln>
                <a:solidFill>
                  <a:srgbClr val="000000"/>
                </a:solidFill>
                <a:effectLst/>
                <a:uLnTx/>
                <a:uFillTx/>
                <a:latin typeface="Arial"/>
                <a:cs typeface="Arial"/>
                <a:sym typeface="Arial"/>
              </a:rPr>
              <a:t>New</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cs typeface="Arial"/>
                <a:sym typeface="Arial"/>
              </a:rPr>
              <a:t>4. Fill in the fields to create a new Intelligent Agent </a:t>
            </a:r>
          </a:p>
        </p:txBody>
      </p:sp>
      <p:cxnSp>
        <p:nvCxnSpPr>
          <p:cNvPr id="34" name="Straight Arrow Connector 33">
            <a:extLst>
              <a:ext uri="{FF2B5EF4-FFF2-40B4-BE49-F238E27FC236}">
                <a16:creationId xmlns:a16="http://schemas.microsoft.com/office/drawing/2014/main" id="{6DAE1B6C-0E65-4A97-8020-0753F540F734}"/>
              </a:ext>
            </a:extLst>
          </p:cNvPr>
          <p:cNvCxnSpPr>
            <a:cxnSpLocks/>
            <a:endCxn id="37" idx="1"/>
          </p:cNvCxnSpPr>
          <p:nvPr/>
        </p:nvCxnSpPr>
        <p:spPr>
          <a:xfrm>
            <a:off x="6394976" y="3266605"/>
            <a:ext cx="1401855" cy="0"/>
          </a:xfrm>
          <a:prstGeom prst="straightConnector1">
            <a:avLst/>
          </a:prstGeom>
          <a:ln w="28575">
            <a:solidFill>
              <a:srgbClr val="92D050"/>
            </a:solidFill>
            <a:tailEnd type="triangle"/>
          </a:ln>
        </p:spPr>
        <p:style>
          <a:lnRef idx="1">
            <a:schemeClr val="accent6"/>
          </a:lnRef>
          <a:fillRef idx="0">
            <a:schemeClr val="accent6"/>
          </a:fillRef>
          <a:effectRef idx="0">
            <a:schemeClr val="accent6"/>
          </a:effectRef>
          <a:fontRef idx="minor">
            <a:schemeClr val="tx1"/>
          </a:fontRef>
        </p:style>
      </p:cxnSp>
      <p:sp>
        <p:nvSpPr>
          <p:cNvPr id="35" name="Rectangle: Rounded Corners 34">
            <a:extLst>
              <a:ext uri="{FF2B5EF4-FFF2-40B4-BE49-F238E27FC236}">
                <a16:creationId xmlns:a16="http://schemas.microsoft.com/office/drawing/2014/main" id="{ACF3D94C-AEE6-4A1D-B88C-BA33F3D6C0AE}"/>
              </a:ext>
            </a:extLst>
          </p:cNvPr>
          <p:cNvSpPr/>
          <p:nvPr/>
        </p:nvSpPr>
        <p:spPr>
          <a:xfrm>
            <a:off x="5883548" y="3198917"/>
            <a:ext cx="512593" cy="121568"/>
          </a:xfrm>
          <a:prstGeom prst="roundRect">
            <a:avLst/>
          </a:prstGeom>
          <a:noFill/>
          <a:ln w="28575">
            <a:solidFill>
              <a:srgbClr val="8CC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panose="020B0604020202020204"/>
              <a:ea typeface="+mn-ea"/>
              <a:cs typeface="+mn-cs"/>
              <a:sym typeface="Arial"/>
            </a:endParaRPr>
          </a:p>
        </p:txBody>
      </p:sp>
      <p:sp>
        <p:nvSpPr>
          <p:cNvPr id="37" name="TextBox 36">
            <a:extLst>
              <a:ext uri="{FF2B5EF4-FFF2-40B4-BE49-F238E27FC236}">
                <a16:creationId xmlns:a16="http://schemas.microsoft.com/office/drawing/2014/main" id="{9E827CCE-C4D3-464C-9A39-929F35DA974D}"/>
              </a:ext>
            </a:extLst>
          </p:cNvPr>
          <p:cNvSpPr txBox="1"/>
          <p:nvPr/>
        </p:nvSpPr>
        <p:spPr>
          <a:xfrm>
            <a:off x="7796831" y="3012689"/>
            <a:ext cx="1237711" cy="507831"/>
          </a:xfrm>
          <a:prstGeom prst="rect">
            <a:avLst/>
          </a:prstGeom>
          <a:noFill/>
          <a:ln>
            <a:solidFill>
              <a:srgbClr val="92D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cs typeface="Arial"/>
                <a:sym typeface="Arial"/>
              </a:rPr>
              <a:t>Make sure your Agent is set to </a:t>
            </a:r>
            <a:r>
              <a:rPr kumimoji="0" lang="en-US" sz="900" b="1" i="0" u="none" strike="noStrike" kern="0" cap="none" spc="0" normalizeH="0" baseline="0" noProof="0">
                <a:ln>
                  <a:noFill/>
                </a:ln>
                <a:solidFill>
                  <a:srgbClr val="000000"/>
                </a:solidFill>
                <a:effectLst/>
                <a:uLnTx/>
                <a:uFillTx/>
                <a:latin typeface="Arial"/>
                <a:cs typeface="Arial"/>
                <a:sym typeface="Arial"/>
              </a:rPr>
              <a:t>“Enabled”</a:t>
            </a:r>
          </a:p>
        </p:txBody>
      </p:sp>
      <p:sp>
        <p:nvSpPr>
          <p:cNvPr id="41" name="TextBox 40">
            <a:extLst>
              <a:ext uri="{FF2B5EF4-FFF2-40B4-BE49-F238E27FC236}">
                <a16:creationId xmlns:a16="http://schemas.microsoft.com/office/drawing/2014/main" id="{352BA0AA-3501-4C7B-B237-4C1AECD4588D}"/>
              </a:ext>
            </a:extLst>
          </p:cNvPr>
          <p:cNvSpPr txBox="1"/>
          <p:nvPr/>
        </p:nvSpPr>
        <p:spPr>
          <a:xfrm>
            <a:off x="209814" y="4369250"/>
            <a:ext cx="3629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2.</a:t>
            </a:r>
          </a:p>
        </p:txBody>
      </p:sp>
      <p:sp>
        <p:nvSpPr>
          <p:cNvPr id="47" name="TextBox 46">
            <a:extLst>
              <a:ext uri="{FF2B5EF4-FFF2-40B4-BE49-F238E27FC236}">
                <a16:creationId xmlns:a16="http://schemas.microsoft.com/office/drawing/2014/main" id="{0F62386D-05B9-4E2B-B87D-D4FB24484421}"/>
              </a:ext>
            </a:extLst>
          </p:cNvPr>
          <p:cNvSpPr txBox="1"/>
          <p:nvPr/>
        </p:nvSpPr>
        <p:spPr>
          <a:xfrm>
            <a:off x="2142907" y="860232"/>
            <a:ext cx="3629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1.</a:t>
            </a:r>
          </a:p>
        </p:txBody>
      </p:sp>
      <p:sp>
        <p:nvSpPr>
          <p:cNvPr id="48" name="TextBox 47">
            <a:extLst>
              <a:ext uri="{FF2B5EF4-FFF2-40B4-BE49-F238E27FC236}">
                <a16:creationId xmlns:a16="http://schemas.microsoft.com/office/drawing/2014/main" id="{B0C2AC5E-8E4C-49A4-8536-1E71DC9D231D}"/>
              </a:ext>
            </a:extLst>
          </p:cNvPr>
          <p:cNvSpPr txBox="1"/>
          <p:nvPr/>
        </p:nvSpPr>
        <p:spPr>
          <a:xfrm>
            <a:off x="4218628" y="1236445"/>
            <a:ext cx="3629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3.</a:t>
            </a:r>
          </a:p>
        </p:txBody>
      </p:sp>
      <p:sp>
        <p:nvSpPr>
          <p:cNvPr id="49" name="TextBox 48">
            <a:extLst>
              <a:ext uri="{FF2B5EF4-FFF2-40B4-BE49-F238E27FC236}">
                <a16:creationId xmlns:a16="http://schemas.microsoft.com/office/drawing/2014/main" id="{92FCCEAC-C112-424B-817E-BE10D3CC9BBB}"/>
              </a:ext>
            </a:extLst>
          </p:cNvPr>
          <p:cNvSpPr txBox="1"/>
          <p:nvPr/>
        </p:nvSpPr>
        <p:spPr>
          <a:xfrm>
            <a:off x="6629644" y="2349756"/>
            <a:ext cx="3629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4.</a:t>
            </a:r>
          </a:p>
        </p:txBody>
      </p:sp>
    </p:spTree>
    <p:extLst>
      <p:ext uri="{BB962C8B-B14F-4D97-AF65-F5344CB8AC3E}">
        <p14:creationId xmlns:p14="http://schemas.microsoft.com/office/powerpoint/2010/main" val="326075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0BD9-DCFD-4A54-A98A-FAF9C53EE25A}"/>
              </a:ext>
            </a:extLst>
          </p:cNvPr>
          <p:cNvSpPr>
            <a:spLocks noGrp="1"/>
          </p:cNvSpPr>
          <p:nvPr>
            <p:ph type="title"/>
          </p:nvPr>
        </p:nvSpPr>
        <p:spPr/>
        <p:txBody>
          <a:bodyPr/>
          <a:lstStyle/>
          <a:p>
            <a:r>
              <a:rPr lang="en-US" sz="2400">
                <a:solidFill>
                  <a:srgbClr val="0070C0"/>
                </a:solidFill>
              </a:rPr>
              <a:t>Using Release Conditions with Intelligent Agents</a:t>
            </a:r>
          </a:p>
        </p:txBody>
      </p:sp>
      <p:pic>
        <p:nvPicPr>
          <p:cNvPr id="4" name="Picture 3">
            <a:extLst>
              <a:ext uri="{FF2B5EF4-FFF2-40B4-BE49-F238E27FC236}">
                <a16:creationId xmlns:a16="http://schemas.microsoft.com/office/drawing/2014/main" id="{3A7508DC-6F4E-4967-B659-E51B3E4EC02F}"/>
              </a:ext>
            </a:extLst>
          </p:cNvPr>
          <p:cNvPicPr>
            <a:picLocks noChangeAspect="1"/>
          </p:cNvPicPr>
          <p:nvPr/>
        </p:nvPicPr>
        <p:blipFill>
          <a:blip r:embed="rId2"/>
          <a:stretch>
            <a:fillRect/>
          </a:stretch>
        </p:blipFill>
        <p:spPr>
          <a:xfrm>
            <a:off x="355553" y="971310"/>
            <a:ext cx="2770189" cy="335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35E4B30E-CD3D-4EEB-99F5-B46DEFE1A3F7}"/>
              </a:ext>
            </a:extLst>
          </p:cNvPr>
          <p:cNvPicPr>
            <a:picLocks noChangeAspect="1"/>
          </p:cNvPicPr>
          <p:nvPr/>
        </p:nvPicPr>
        <p:blipFill>
          <a:blip r:embed="rId3"/>
          <a:stretch>
            <a:fillRect/>
          </a:stretch>
        </p:blipFill>
        <p:spPr>
          <a:xfrm>
            <a:off x="3457575" y="685736"/>
            <a:ext cx="2735035" cy="38898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3ABFF7BC-AD3D-4259-8D92-BB7AAD4DD629}"/>
              </a:ext>
            </a:extLst>
          </p:cNvPr>
          <p:cNvPicPr>
            <a:picLocks noChangeAspect="1"/>
          </p:cNvPicPr>
          <p:nvPr/>
        </p:nvPicPr>
        <p:blipFill>
          <a:blip r:embed="rId4"/>
          <a:stretch>
            <a:fillRect/>
          </a:stretch>
        </p:blipFill>
        <p:spPr>
          <a:xfrm>
            <a:off x="6039047" y="1500021"/>
            <a:ext cx="3104953" cy="1296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Arrow: Right 7">
            <a:extLst>
              <a:ext uri="{FF2B5EF4-FFF2-40B4-BE49-F238E27FC236}">
                <a16:creationId xmlns:a16="http://schemas.microsoft.com/office/drawing/2014/main" id="{EE37E545-83B1-4F63-ADB4-A089123D3283}"/>
              </a:ext>
            </a:extLst>
          </p:cNvPr>
          <p:cNvSpPr/>
          <p:nvPr/>
        </p:nvSpPr>
        <p:spPr>
          <a:xfrm>
            <a:off x="2550160" y="2383971"/>
            <a:ext cx="1151164" cy="375557"/>
          </a:xfrm>
          <a:prstGeom prst="rightArrow">
            <a:avLst/>
          </a:prstGeom>
          <a:solidFill>
            <a:srgbClr val="7030A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B303C59-A395-433C-8AE4-2A6134586406}"/>
              </a:ext>
            </a:extLst>
          </p:cNvPr>
          <p:cNvSpPr/>
          <p:nvPr/>
        </p:nvSpPr>
        <p:spPr>
          <a:xfrm>
            <a:off x="5131632" y="2383971"/>
            <a:ext cx="1151164" cy="375557"/>
          </a:xfrm>
          <a:prstGeom prst="rightArrow">
            <a:avLst/>
          </a:prstGeom>
          <a:solidFill>
            <a:srgbClr val="7030A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D71DB6D-51A1-4AC0-AD93-909C22D80A01}"/>
              </a:ext>
            </a:extLst>
          </p:cNvPr>
          <p:cNvSpPr txBox="1"/>
          <p:nvPr/>
        </p:nvSpPr>
        <p:spPr>
          <a:xfrm>
            <a:off x="6412181" y="3749788"/>
            <a:ext cx="2376266" cy="600164"/>
          </a:xfrm>
          <a:prstGeom prst="rect">
            <a:avLst/>
          </a:prstGeom>
          <a:noFill/>
          <a:ln w="38100">
            <a:solidFill>
              <a:srgbClr val="7030A0"/>
            </a:solidFill>
          </a:ln>
        </p:spPr>
        <p:txBody>
          <a:bodyPr wrap="square" rtlCol="0">
            <a:spAutoFit/>
          </a:bodyPr>
          <a:lstStyle/>
          <a:p>
            <a:r>
              <a:rPr lang="en-US" sz="1100"/>
              <a:t>More than one Release Conditions can be used if you want to add more conditions to any item!</a:t>
            </a:r>
          </a:p>
        </p:txBody>
      </p:sp>
      <p:pic>
        <p:nvPicPr>
          <p:cNvPr id="11" name="Picture 10">
            <a:extLst>
              <a:ext uri="{FF2B5EF4-FFF2-40B4-BE49-F238E27FC236}">
                <a16:creationId xmlns:a16="http://schemas.microsoft.com/office/drawing/2014/main" id="{F070C8CF-D690-4609-9199-430CEE39BC28}"/>
              </a:ext>
            </a:extLst>
          </p:cNvPr>
          <p:cNvPicPr>
            <a:picLocks noChangeAspect="1"/>
          </p:cNvPicPr>
          <p:nvPr/>
        </p:nvPicPr>
        <p:blipFill>
          <a:blip r:embed="rId5"/>
          <a:stretch>
            <a:fillRect/>
          </a:stretch>
        </p:blipFill>
        <p:spPr>
          <a:xfrm>
            <a:off x="7161810" y="2884051"/>
            <a:ext cx="922401" cy="778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Rounded Corners 13">
            <a:extLst>
              <a:ext uri="{FF2B5EF4-FFF2-40B4-BE49-F238E27FC236}">
                <a16:creationId xmlns:a16="http://schemas.microsoft.com/office/drawing/2014/main" id="{C74EF149-0BB0-4EDA-87B5-E375689613F7}"/>
              </a:ext>
            </a:extLst>
          </p:cNvPr>
          <p:cNvSpPr/>
          <p:nvPr/>
        </p:nvSpPr>
        <p:spPr>
          <a:xfrm>
            <a:off x="2647476" y="924487"/>
            <a:ext cx="478266" cy="375557"/>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98A3AE3-FFDA-4DC0-B964-285816941256}"/>
              </a:ext>
            </a:extLst>
          </p:cNvPr>
          <p:cNvSpPr/>
          <p:nvPr/>
        </p:nvSpPr>
        <p:spPr>
          <a:xfrm>
            <a:off x="456452" y="3847158"/>
            <a:ext cx="2031923" cy="489655"/>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6FA720A-7502-4B50-A3B9-352984BBA722}"/>
              </a:ext>
            </a:extLst>
          </p:cNvPr>
          <p:cNvCxnSpPr>
            <a:cxnSpLocks/>
          </p:cNvCxnSpPr>
          <p:nvPr/>
        </p:nvCxnSpPr>
        <p:spPr>
          <a:xfrm flipH="1">
            <a:off x="1472414" y="1296342"/>
            <a:ext cx="1175062" cy="2523380"/>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1850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D2FB39-8775-4328-8020-E5AE20861C4F}"/>
              </a:ext>
            </a:extLst>
          </p:cNvPr>
          <p:cNvSpPr>
            <a:spLocks noGrp="1"/>
          </p:cNvSpPr>
          <p:nvPr>
            <p:ph type="body" sz="quarter" idx="11"/>
          </p:nvPr>
        </p:nvSpPr>
        <p:spPr/>
        <p:txBody>
          <a:bodyPr/>
          <a:lstStyle/>
          <a:p>
            <a:r>
              <a:rPr lang="en-US" sz="1100">
                <a:hlinkClick r:id="rId2"/>
              </a:rPr>
              <a:t>Brightspace can help you accommodate and differentiate your teaching</a:t>
            </a:r>
            <a:endParaRPr lang="en-US" sz="1100"/>
          </a:p>
        </p:txBody>
      </p:sp>
      <p:sp>
        <p:nvSpPr>
          <p:cNvPr id="3" name="Text Placeholder 2">
            <a:extLst>
              <a:ext uri="{FF2B5EF4-FFF2-40B4-BE49-F238E27FC236}">
                <a16:creationId xmlns:a16="http://schemas.microsoft.com/office/drawing/2014/main" id="{BFD3E3E1-5B90-476C-900B-F1C338DAC310}"/>
              </a:ext>
            </a:extLst>
          </p:cNvPr>
          <p:cNvSpPr>
            <a:spLocks noGrp="1"/>
          </p:cNvSpPr>
          <p:nvPr>
            <p:ph type="body" sz="quarter" idx="12"/>
          </p:nvPr>
        </p:nvSpPr>
        <p:spPr>
          <a:xfrm>
            <a:off x="4661137" y="4280579"/>
            <a:ext cx="3722791" cy="324072"/>
          </a:xfrm>
        </p:spPr>
        <p:txBody>
          <a:bodyPr/>
          <a:lstStyle/>
          <a:p>
            <a:r>
              <a:rPr lang="en-US" sz="1100">
                <a:hlinkClick r:id="rId3"/>
              </a:rPr>
              <a:t>Customize Content Paths Using Release Conditions</a:t>
            </a:r>
            <a:endParaRPr lang="en-US" sz="1100"/>
          </a:p>
        </p:txBody>
      </p:sp>
      <p:sp>
        <p:nvSpPr>
          <p:cNvPr id="4" name="Text Placeholder 3">
            <a:extLst>
              <a:ext uri="{FF2B5EF4-FFF2-40B4-BE49-F238E27FC236}">
                <a16:creationId xmlns:a16="http://schemas.microsoft.com/office/drawing/2014/main" id="{4D2DD127-71BE-46E9-AFF5-985A8DE451C2}"/>
              </a:ext>
            </a:extLst>
          </p:cNvPr>
          <p:cNvSpPr>
            <a:spLocks noGrp="1"/>
          </p:cNvSpPr>
          <p:nvPr>
            <p:ph type="body" sz="quarter" idx="13"/>
          </p:nvPr>
        </p:nvSpPr>
        <p:spPr/>
        <p:txBody>
          <a:bodyPr/>
          <a:lstStyle/>
          <a:p>
            <a:r>
              <a:rPr lang="en-US" sz="1100">
                <a:hlinkClick r:id="rId4"/>
              </a:rPr>
              <a:t>Attach a Release Condition: Content</a:t>
            </a:r>
            <a:endParaRPr lang="en-US" sz="1100"/>
          </a:p>
        </p:txBody>
      </p:sp>
      <p:sp>
        <p:nvSpPr>
          <p:cNvPr id="5" name="Text Placeholder 4">
            <a:extLst>
              <a:ext uri="{FF2B5EF4-FFF2-40B4-BE49-F238E27FC236}">
                <a16:creationId xmlns:a16="http://schemas.microsoft.com/office/drawing/2014/main" id="{7C4A6E6A-70C8-4B20-AAF1-437A65ED81A0}"/>
              </a:ext>
            </a:extLst>
          </p:cNvPr>
          <p:cNvSpPr>
            <a:spLocks noGrp="1"/>
          </p:cNvSpPr>
          <p:nvPr>
            <p:ph type="body" sz="quarter" idx="14"/>
          </p:nvPr>
        </p:nvSpPr>
        <p:spPr>
          <a:xfrm>
            <a:off x="5212310" y="1270679"/>
            <a:ext cx="3394218" cy="324072"/>
          </a:xfrm>
        </p:spPr>
        <p:txBody>
          <a:bodyPr/>
          <a:lstStyle/>
          <a:p>
            <a:r>
              <a:rPr lang="en-US" sz="1100">
                <a:hlinkClick r:id="rId5"/>
              </a:rPr>
              <a:t>How to Personalize Learning in a Digital Classroom</a:t>
            </a:r>
            <a:endParaRPr lang="en-US" sz="1100"/>
          </a:p>
        </p:txBody>
      </p:sp>
      <p:sp>
        <p:nvSpPr>
          <p:cNvPr id="6" name="Text Placeholder 5">
            <a:extLst>
              <a:ext uri="{FF2B5EF4-FFF2-40B4-BE49-F238E27FC236}">
                <a16:creationId xmlns:a16="http://schemas.microsoft.com/office/drawing/2014/main" id="{E02991D0-C7D9-49A4-BA9A-27594F74EF04}"/>
              </a:ext>
            </a:extLst>
          </p:cNvPr>
          <p:cNvSpPr>
            <a:spLocks noGrp="1"/>
          </p:cNvSpPr>
          <p:nvPr>
            <p:ph type="body" sz="quarter" idx="15"/>
          </p:nvPr>
        </p:nvSpPr>
        <p:spPr/>
        <p:txBody>
          <a:bodyPr/>
          <a:lstStyle/>
          <a:p>
            <a:r>
              <a:rPr lang="en-US" sz="1100">
                <a:hlinkClick r:id="rId6"/>
              </a:rPr>
              <a:t>Create a Custom Learning Path in a Course</a:t>
            </a:r>
            <a:endParaRPr lang="en-US" sz="1100"/>
          </a:p>
        </p:txBody>
      </p:sp>
      <p:sp>
        <p:nvSpPr>
          <p:cNvPr id="7" name="Title 6">
            <a:extLst>
              <a:ext uri="{FF2B5EF4-FFF2-40B4-BE49-F238E27FC236}">
                <a16:creationId xmlns:a16="http://schemas.microsoft.com/office/drawing/2014/main" id="{A388109F-A7BF-4CF6-B66C-893F2648D714}"/>
              </a:ext>
            </a:extLst>
          </p:cNvPr>
          <p:cNvSpPr>
            <a:spLocks noGrp="1"/>
          </p:cNvSpPr>
          <p:nvPr>
            <p:ph type="title"/>
          </p:nvPr>
        </p:nvSpPr>
        <p:spPr>
          <a:xfrm>
            <a:off x="448351" y="1361906"/>
            <a:ext cx="3167367" cy="1935905"/>
          </a:xfrm>
        </p:spPr>
        <p:txBody>
          <a:bodyPr/>
          <a:lstStyle/>
          <a:p>
            <a:r>
              <a:rPr lang="en-US" sz="2000">
                <a:solidFill>
                  <a:srgbClr val="7030A0"/>
                </a:solidFill>
              </a:rPr>
              <a:t>Resources:</a:t>
            </a:r>
            <a:br>
              <a:rPr lang="en-US">
                <a:solidFill>
                  <a:srgbClr val="7030A0"/>
                </a:solidFill>
              </a:rPr>
            </a:br>
            <a:r>
              <a:rPr lang="en-US" sz="1400">
                <a:solidFill>
                  <a:srgbClr val="7030A0"/>
                </a:solidFill>
              </a:rPr>
              <a:t> </a:t>
            </a:r>
            <a:br>
              <a:rPr lang="en-US">
                <a:solidFill>
                  <a:srgbClr val="7030A0"/>
                </a:solidFill>
              </a:rPr>
            </a:br>
            <a:r>
              <a:rPr lang="en-US" sz="3200" b="1" i="1">
                <a:solidFill>
                  <a:srgbClr val="7030A0"/>
                </a:solidFill>
              </a:rPr>
              <a:t>Differentiated Learning in Brightspace</a:t>
            </a:r>
            <a:endParaRPr lang="en-US" b="1" i="1">
              <a:solidFill>
                <a:srgbClr val="7030A0"/>
              </a:solidFill>
            </a:endParaRPr>
          </a:p>
        </p:txBody>
      </p:sp>
    </p:spTree>
    <p:extLst>
      <p:ext uri="{BB962C8B-B14F-4D97-AF65-F5344CB8AC3E}">
        <p14:creationId xmlns:p14="http://schemas.microsoft.com/office/powerpoint/2010/main" val="3372114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AF04278-1C9C-40C6-A659-2FDAC2E60356}"/>
              </a:ext>
            </a:extLst>
          </p:cNvPr>
          <p:cNvSpPr txBox="1">
            <a:spLocks/>
          </p:cNvSpPr>
          <p:nvPr/>
        </p:nvSpPr>
        <p:spPr>
          <a:xfrm>
            <a:off x="4809326" y="1266226"/>
            <a:ext cx="4236952" cy="3092018"/>
          </a:xfrm>
          <a:prstGeom prst="rect">
            <a:avLst/>
          </a:prstGeom>
        </p:spPr>
        <p:txBody>
          <a:bodyPr/>
          <a:lstStyle>
            <a:lvl1pPr marL="0" indent="-257175" algn="l" defTabSz="685800" rtl="0" eaLnBrk="1" latinLnBrk="0" hangingPunct="1">
              <a:lnSpc>
                <a:spcPct val="10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lumMod val="65000"/>
                    <a:lumOff val="3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1600" b="0" i="0" u="none" strike="noStrike" kern="1200" cap="none" spc="0" normalizeH="0" baseline="0" noProof="0">
                <a:ln>
                  <a:noFill/>
                </a:ln>
                <a:solidFill>
                  <a:srgbClr val="0070C0"/>
                </a:solidFill>
                <a:effectLst/>
                <a:uLnTx/>
                <a:uFillTx/>
                <a:latin typeface="Arial" panose="020B0604020202020204"/>
                <a:ea typeface="+mn-ea"/>
                <a:cs typeface="+mn-cs"/>
              </a:rPr>
            </a:br>
            <a:r>
              <a:rPr kumimoji="0" lang="en-US" sz="1600" b="0" i="0" u="sng" strike="noStrike" kern="1200" cap="none" spc="0" normalizeH="0" baseline="0" noProof="0">
                <a:ln>
                  <a:noFill/>
                </a:ln>
                <a:solidFill>
                  <a:srgbClr val="0070C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D2L Parent and Guardian Support Site </a:t>
            </a:r>
            <a:endParaRPr kumimoji="0" lang="en-US" sz="1600" b="0" i="0" u="none" strike="noStrike" kern="1200" cap="none" spc="0" normalizeH="0" baseline="0" noProof="0">
              <a:ln>
                <a:noFill/>
              </a:ln>
              <a:solidFill>
                <a:srgbClr val="0070C0"/>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1600" b="0" i="0" u="none" strike="noStrike" kern="1200" cap="none" spc="0" normalizeH="0" baseline="0" noProof="0">
                <a:ln>
                  <a:noFill/>
                </a:ln>
                <a:solidFill>
                  <a:srgbClr val="0070C0"/>
                </a:solidFill>
                <a:effectLst/>
                <a:uLnTx/>
                <a:uFillTx/>
                <a:latin typeface="Arial" panose="020B0604020202020204"/>
                <a:ea typeface="+mn-ea"/>
                <a:cs typeface="+mn-cs"/>
              </a:rPr>
            </a:br>
            <a:r>
              <a:rPr kumimoji="0" lang="en-US" sz="1600" b="0" i="0" u="sng" strike="noStrike" kern="1200" cap="none" spc="0" normalizeH="0" baseline="0" noProof="0">
                <a:ln>
                  <a:noFill/>
                </a:ln>
                <a:solidFill>
                  <a:srgbClr val="0070C0"/>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Brightspace Tutorials</a:t>
            </a:r>
            <a:endParaRPr kumimoji="0" lang="en-US" sz="1600" b="0" i="0" u="none" strike="noStrike" kern="1200" cap="none" spc="0" normalizeH="0" baseline="0" noProof="0">
              <a:ln>
                <a:noFill/>
              </a:ln>
              <a:solidFill>
                <a:srgbClr val="0070C0"/>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1600" b="0" i="0" u="none" strike="noStrike" kern="1200" cap="none" spc="0" normalizeH="0" baseline="0" noProof="0">
                <a:ln>
                  <a:noFill/>
                </a:ln>
                <a:solidFill>
                  <a:srgbClr val="0070C0"/>
                </a:solidFill>
                <a:effectLst/>
                <a:uLnTx/>
                <a:uFillTx/>
                <a:latin typeface="Arial" panose="020B0604020202020204"/>
                <a:ea typeface="+mn-ea"/>
                <a:cs typeface="+mn-cs"/>
              </a:rPr>
            </a:br>
            <a:r>
              <a:rPr kumimoji="0" lang="en-US" sz="1600" b="0" i="0" u="sng" strike="noStrike" kern="1200" cap="none" spc="0" normalizeH="0" baseline="0" noProof="0">
                <a:ln>
                  <a:noFill/>
                </a:ln>
                <a:solidFill>
                  <a:srgbClr val="0070C0"/>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D2L Education Webinars</a:t>
            </a:r>
            <a:endParaRPr kumimoji="0" lang="en-US" sz="1600" b="0" i="0" u="sng" strike="noStrike" kern="1200" cap="none" spc="0" normalizeH="0" baseline="0" noProof="0">
              <a:ln>
                <a:noFill/>
              </a:ln>
              <a:solidFill>
                <a:srgbClr val="0070C0"/>
              </a:solidFill>
              <a:effectLst/>
              <a:uLnTx/>
              <a:uFillTx/>
              <a:latin typeface="Arial" panose="020B0604020202020204"/>
              <a:ea typeface="+mn-ea"/>
              <a:cs typeface="+mn-cs"/>
            </a:endParaRPr>
          </a:p>
          <a:p>
            <a:pPr marL="171450" indent="-171450">
              <a:buClrTx/>
              <a:buFont typeface="Wingdings" panose="05000000000000000000" pitchFamily="2" charset="2"/>
              <a:buChar char="§"/>
              <a:defRPr/>
            </a:pPr>
            <a:r>
              <a:rPr lang="en-US" sz="1100" b="1">
                <a:solidFill>
                  <a:schemeClr val="bg1"/>
                </a:solidFill>
                <a:latin typeface="Arial" panose="020B0604020202020204"/>
              </a:rPr>
              <a:t>Check out: </a:t>
            </a:r>
            <a:r>
              <a:rPr lang="en-US" sz="1100" u="sng">
                <a:solidFill>
                  <a:srgbClr val="00B0F0"/>
                </a:solidFill>
                <a:hlinkClick r:id="rId5">
                  <a:extLst>
                    <a:ext uri="{A12FA001-AC4F-418D-AE19-62706E023703}">
                      <ahyp:hlinkClr xmlns:ahyp="http://schemas.microsoft.com/office/drawing/2018/hyperlinkcolor" val="tx"/>
                    </a:ext>
                  </a:extLst>
                </a:hlinkClick>
              </a:rPr>
              <a:t>An Introduction to Accessibility in Brightspace</a:t>
            </a:r>
            <a:endParaRPr lang="en-US" sz="1100" b="1">
              <a:solidFill>
                <a:schemeClr val="bg1"/>
              </a:solidFill>
              <a:latin typeface="Arial" panose="020B0604020202020204"/>
            </a:endParaRP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1">
                <a:solidFill>
                  <a:schemeClr val="bg1"/>
                </a:solidFill>
                <a:latin typeface="Arial" panose="020B0604020202020204"/>
              </a:rPr>
              <a:t>Recording Coming Soon: </a:t>
            </a:r>
            <a:r>
              <a:rPr lang="en-US" sz="1100">
                <a:solidFill>
                  <a:schemeClr val="bg1"/>
                </a:solidFill>
                <a:latin typeface="Arial" panose="020B0604020202020204"/>
              </a:rPr>
              <a:t>Building Online Learning Groups</a:t>
            </a:r>
          </a:p>
          <a:p>
            <a:pPr marR="0" lvl="0" indent="0" algn="l" defTabSz="685800" rtl="0" eaLnBrk="1" fontAlgn="auto" latinLnBrk="0" hangingPunct="1">
              <a:lnSpc>
                <a:spcPct val="100000"/>
              </a:lnSpc>
              <a:spcBef>
                <a:spcPts val="0"/>
              </a:spcBef>
              <a:spcAft>
                <a:spcPts val="0"/>
              </a:spcAft>
              <a:buClrTx/>
              <a:buSzTx/>
              <a:buNone/>
              <a:tabLst/>
              <a:defRPr/>
            </a:pPr>
            <a:endParaRPr lang="en-US" sz="1600" u="sng">
              <a:solidFill>
                <a:srgbClr val="0070C0"/>
              </a:solidFill>
              <a:latin typeface="Arial" panose="020B0604020202020204"/>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sng" strike="noStrike" kern="1200" cap="none" spc="0" normalizeH="0" baseline="0" noProof="0">
                <a:ln>
                  <a:noFill/>
                </a:ln>
                <a:solidFill>
                  <a:srgbClr val="0070C0"/>
                </a:solidFill>
                <a:effectLst/>
                <a:uLnTx/>
                <a:uFillTx/>
                <a:latin typeface="Arial" panose="020B0604020202020204"/>
                <a:ea typeface="+mn-ea"/>
                <a:cs typeface="+mn-cs"/>
              </a:rPr>
              <a:t>D2l One-Minute Workflow Videos</a:t>
            </a:r>
            <a:endParaRPr kumimoji="0" lang="en-US" sz="1600" b="0" i="0" u="none" strike="noStrike" kern="1200" cap="none" spc="0" normalizeH="0" baseline="0" noProof="0">
              <a:ln>
                <a:noFill/>
              </a:ln>
              <a:solidFill>
                <a:srgbClr val="0070C0"/>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1600" b="0" i="0" u="none" strike="noStrike" kern="1200" cap="none" spc="0" normalizeH="0" baseline="0" noProof="0">
                <a:ln>
                  <a:noFill/>
                </a:ln>
                <a:solidFill>
                  <a:srgbClr val="0070C0"/>
                </a:solidFill>
                <a:effectLst/>
                <a:uLnTx/>
                <a:uFillTx/>
                <a:latin typeface="Arial" panose="020B0604020202020204"/>
                <a:ea typeface="+mn-ea"/>
                <a:cs typeface="+mn-cs"/>
              </a:rPr>
            </a:br>
            <a:r>
              <a:rPr kumimoji="0" lang="en-US" sz="1600" b="0" i="0" u="sng" strike="noStrike" kern="1200" cap="none" spc="0" normalizeH="0" baseline="0" noProof="0">
                <a:ln>
                  <a:noFill/>
                </a:ln>
                <a:solidFill>
                  <a:srgbClr val="0070C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D2L- Teaching from Home Resources</a:t>
            </a:r>
            <a:r>
              <a:rPr kumimoji="0" lang="en-US" sz="1600" b="0" i="0" u="none" strike="noStrike" kern="1200" cap="none" spc="0" normalizeH="0" baseline="0" noProof="0">
                <a:ln>
                  <a:noFill/>
                </a:ln>
                <a:solidFill>
                  <a:srgbClr val="0070C0"/>
                </a:solidFill>
                <a:effectLst/>
                <a:uLnTx/>
                <a:uFillTx/>
                <a:latin typeface="Arial" panose="020B0604020202020204"/>
                <a:ea typeface="+mn-ea"/>
                <a:cs typeface="+mn-cs"/>
              </a:rPr>
              <a: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1600" b="0" i="0" u="none" strike="noStrike" kern="1200" cap="none" spc="0" normalizeH="0" baseline="0" noProof="0">
                <a:ln>
                  <a:noFill/>
                </a:ln>
                <a:solidFill>
                  <a:srgbClr val="0070C0"/>
                </a:solidFill>
                <a:effectLst/>
                <a:uLnTx/>
                <a:uFillTx/>
                <a:latin typeface="Arial" panose="020B0604020202020204"/>
                <a:ea typeface="+mn-ea"/>
                <a:cs typeface="+mn-cs"/>
              </a:rPr>
            </a:br>
            <a:r>
              <a:rPr kumimoji="0" lang="en-US" sz="1600" b="0" i="0" u="sng" strike="noStrike" kern="1200" cap="none" spc="0" normalizeH="0" baseline="0" noProof="0">
                <a:ln>
                  <a:noFill/>
                </a:ln>
                <a:solidFill>
                  <a:srgbClr val="0070C0"/>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D2L Quick Start Guide for K12 Educators</a:t>
            </a:r>
            <a:endParaRPr kumimoji="0" lang="en-US" sz="1600" b="0" i="0" u="none" strike="noStrike" kern="1200" cap="none" spc="0" normalizeH="0" baseline="0" noProof="0">
              <a:ln>
                <a:noFill/>
              </a:ln>
              <a:solidFill>
                <a:srgbClr val="0070C0"/>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1800" b="0" i="0" u="none" strike="noStrike" kern="1200" cap="none" spc="0" normalizeH="0" baseline="0" noProof="0">
                <a:ln>
                  <a:noFill/>
                </a:ln>
                <a:solidFill>
                  <a:sysClr val="windowText" lastClr="000000">
                    <a:lumMod val="65000"/>
                    <a:lumOff val="35000"/>
                  </a:sysClr>
                </a:solidFill>
                <a:effectLst/>
                <a:uLnTx/>
                <a:uFillTx/>
                <a:latin typeface="Arial" panose="020B0604020202020204"/>
                <a:ea typeface="+mn-ea"/>
                <a:cs typeface="+mn-cs"/>
              </a:rPr>
            </a:br>
            <a:endParaRPr kumimoji="0" lang="en-US" sz="1800" b="0" i="0" u="none" strike="noStrike" kern="1200" cap="none" spc="0" normalizeH="0" baseline="0" noProof="0">
              <a:ln>
                <a:noFill/>
              </a:ln>
              <a:solidFill>
                <a:sysClr val="windowText" lastClr="000000">
                  <a:lumMod val="65000"/>
                  <a:lumOff val="35000"/>
                </a:sys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91A20275-7DA1-4C31-A3FE-ED072A53E762}"/>
              </a:ext>
            </a:extLst>
          </p:cNvPr>
          <p:cNvSpPr txBox="1"/>
          <p:nvPr/>
        </p:nvSpPr>
        <p:spPr>
          <a:xfrm>
            <a:off x="4482075" y="844072"/>
            <a:ext cx="2600696" cy="523220"/>
          </a:xfrm>
          <a:prstGeom prst="rect">
            <a:avLst/>
          </a:prstGeom>
          <a:noFill/>
        </p:spPr>
        <p:txBody>
          <a:bodyPr wrap="square" rtlCol="0">
            <a:spAutoFit/>
          </a:bodyPr>
          <a:lstStyle/>
          <a:p>
            <a:pPr algn="ctr"/>
            <a:r>
              <a:rPr lang="en-US" sz="2800" b="1">
                <a:solidFill>
                  <a:srgbClr val="FB5D05"/>
                </a:solidFill>
              </a:rPr>
              <a:t>Resources</a:t>
            </a:r>
          </a:p>
        </p:txBody>
      </p:sp>
    </p:spTree>
    <p:extLst>
      <p:ext uri="{BB962C8B-B14F-4D97-AF65-F5344CB8AC3E}">
        <p14:creationId xmlns:p14="http://schemas.microsoft.com/office/powerpoint/2010/main" val="208508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470367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2977"/>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sym typeface="Arial"/>
            </a:endParaRPr>
          </a:p>
        </p:txBody>
      </p:sp>
      <p:sp>
        <p:nvSpPr>
          <p:cNvPr id="14" name="Title 1">
            <a:extLst>
              <a:ext uri="{FF2B5EF4-FFF2-40B4-BE49-F238E27FC236}">
                <a16:creationId xmlns:a16="http://schemas.microsoft.com/office/drawing/2014/main" id="{97241541-C6C4-49FB-B743-7A60622A1153}"/>
              </a:ext>
            </a:extLst>
          </p:cNvPr>
          <p:cNvSpPr txBox="1">
            <a:spLocks/>
          </p:cNvSpPr>
          <p:nvPr/>
        </p:nvSpPr>
        <p:spPr>
          <a:xfrm>
            <a:off x="4703448" y="3212698"/>
            <a:ext cx="4440552" cy="1552184"/>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 typeface="Arial"/>
              <a:buNone/>
              <a:tabLst/>
              <a:defRPr/>
            </a:pPr>
            <a:r>
              <a:rPr kumimoji="0" lang="en-US" sz="3300" b="0" i="0" u="none" strike="noStrike" kern="1200" cap="none" spc="0" normalizeH="0" baseline="0" noProof="0">
                <a:ln>
                  <a:noFill/>
                </a:ln>
                <a:solidFill>
                  <a:srgbClr val="000000"/>
                </a:solidFill>
                <a:effectLst/>
                <a:uLnTx/>
                <a:uFillTx/>
                <a:latin typeface="Arial" panose="020B0604020202020204"/>
                <a:ea typeface="+mj-ea"/>
                <a:cs typeface="+mj-cs"/>
                <a:sym typeface="Arial"/>
              </a:rPr>
              <a:t>Presenter Name</a:t>
            </a:r>
            <a:br>
              <a:rPr kumimoji="0" lang="en-US" sz="3300" b="0" i="0" u="none" strike="noStrike" kern="1200" cap="none" spc="0" normalizeH="0" baseline="0" noProof="0">
                <a:ln>
                  <a:noFill/>
                </a:ln>
                <a:solidFill>
                  <a:srgbClr val="000000"/>
                </a:solidFill>
                <a:effectLst/>
                <a:uLnTx/>
                <a:uFillTx/>
                <a:latin typeface="Arial" panose="020B0604020202020204"/>
                <a:ea typeface="+mj-ea"/>
                <a:cs typeface="+mj-cs"/>
                <a:sym typeface="Arial"/>
              </a:rPr>
            </a:br>
            <a:r>
              <a:rPr kumimoji="0" lang="en-US" sz="2475" b="0" i="1" u="none" strike="noStrike" kern="1200" cap="none" spc="0" normalizeH="0" baseline="0" noProof="0">
                <a:ln>
                  <a:noFill/>
                </a:ln>
                <a:solidFill>
                  <a:srgbClr val="000000"/>
                </a:solidFill>
                <a:effectLst/>
                <a:uLnTx/>
                <a:uFillTx/>
                <a:latin typeface="Arial" panose="020B0604020202020204"/>
                <a:ea typeface="+mj-ea"/>
                <a:cs typeface="+mj-cs"/>
                <a:sym typeface="Arial"/>
              </a:rPr>
              <a:t>Title</a:t>
            </a:r>
            <a:br>
              <a:rPr kumimoji="0" lang="en-US" sz="2700" b="0" i="0" u="none" strike="noStrike" kern="1200" cap="none" spc="0" normalizeH="0" baseline="0" noProof="0">
                <a:ln>
                  <a:noFill/>
                </a:ln>
                <a:solidFill>
                  <a:srgbClr val="000000"/>
                </a:solidFill>
                <a:effectLst/>
                <a:uLnTx/>
                <a:uFillTx/>
                <a:latin typeface="Arial" panose="020B0604020202020204"/>
                <a:ea typeface="+mj-ea"/>
                <a:cs typeface="+mj-cs"/>
                <a:sym typeface="Arial"/>
              </a:rPr>
            </a:br>
            <a:r>
              <a:rPr kumimoji="0" lang="en-US" sz="2475" b="0" i="0" u="none" strike="noStrike" kern="1200" cap="none" spc="0" normalizeH="0" baseline="0" noProof="0">
                <a:ln>
                  <a:noFill/>
                </a:ln>
                <a:solidFill>
                  <a:srgbClr val="000000"/>
                </a:solidFill>
                <a:effectLst/>
                <a:uLnTx/>
                <a:uFillTx/>
                <a:latin typeface="Arial" panose="020B0604020202020204"/>
                <a:ea typeface="+mj-ea"/>
                <a:cs typeface="+mj-cs"/>
                <a:sym typeface="Arial"/>
              </a:rPr>
              <a:t>Company/Organization</a:t>
            </a:r>
          </a:p>
        </p:txBody>
      </p:sp>
      <p:pic>
        <p:nvPicPr>
          <p:cNvPr id="9" name="Picture 8">
            <a:extLst>
              <a:ext uri="{FF2B5EF4-FFF2-40B4-BE49-F238E27FC236}">
                <a16:creationId xmlns:a16="http://schemas.microsoft.com/office/drawing/2014/main" id="{C379E665-1912-4B71-9C57-A7E8C30D1F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753" y="4483609"/>
            <a:ext cx="323531" cy="262463"/>
          </a:xfrm>
          <a:prstGeom prst="rect">
            <a:avLst/>
          </a:prstGeom>
        </p:spPr>
      </p:pic>
      <p:sp>
        <p:nvSpPr>
          <p:cNvPr id="10" name="TextBox 9">
            <a:extLst>
              <a:ext uri="{FF2B5EF4-FFF2-40B4-BE49-F238E27FC236}">
                <a16:creationId xmlns:a16="http://schemas.microsoft.com/office/drawing/2014/main" id="{F139F682-855A-4E2F-8A62-D8DFDD62ED49}"/>
              </a:ext>
            </a:extLst>
          </p:cNvPr>
          <p:cNvSpPr txBox="1"/>
          <p:nvPr/>
        </p:nvSpPr>
        <p:spPr>
          <a:xfrm>
            <a:off x="5069284" y="4464799"/>
            <a:ext cx="1866205" cy="3231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a:ln>
                  <a:noFill/>
                </a:ln>
                <a:solidFill>
                  <a:srgbClr val="44546A"/>
                </a:solidFill>
                <a:effectLst/>
                <a:uLnTx/>
                <a:uFillTx/>
                <a:latin typeface="Arial"/>
                <a:ea typeface="+mn-ea"/>
                <a:cs typeface="Arial"/>
                <a:sym typeface="Arial"/>
              </a:rPr>
              <a:t>@Twitter handle</a:t>
            </a:r>
          </a:p>
        </p:txBody>
      </p:sp>
    </p:spTree>
    <p:extLst>
      <p:ext uri="{BB962C8B-B14F-4D97-AF65-F5344CB8AC3E}">
        <p14:creationId xmlns:p14="http://schemas.microsoft.com/office/powerpoint/2010/main" val="441658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Google Shape;718;p105"/>
          <p:cNvGraphicFramePr/>
          <p:nvPr/>
        </p:nvGraphicFramePr>
        <p:xfrm>
          <a:off x="115585" y="1910993"/>
          <a:ext cx="8923106" cy="3105152"/>
        </p:xfrm>
        <a:graphic>
          <a:graphicData uri="http://schemas.openxmlformats.org/drawingml/2006/table">
            <a:tbl>
              <a:tblPr>
                <a:gradFill>
                  <a:gsLst>
                    <a:gs pos="0">
                      <a:srgbClr val="306CD7"/>
                    </a:gs>
                    <a:gs pos="100000">
                      <a:srgbClr val="90B0FF"/>
                    </a:gs>
                  </a:gsLst>
                  <a:lin ang="16200000" scaled="0"/>
                </a:gradFill>
              </a:tblPr>
              <a:tblGrid>
                <a:gridCol w="2172994">
                  <a:extLst>
                    <a:ext uri="{9D8B030D-6E8A-4147-A177-3AD203B41FA5}">
                      <a16:colId xmlns:a16="http://schemas.microsoft.com/office/drawing/2014/main" val="20000"/>
                    </a:ext>
                  </a:extLst>
                </a:gridCol>
                <a:gridCol w="2003456">
                  <a:extLst>
                    <a:ext uri="{9D8B030D-6E8A-4147-A177-3AD203B41FA5}">
                      <a16:colId xmlns:a16="http://schemas.microsoft.com/office/drawing/2014/main" val="20001"/>
                    </a:ext>
                  </a:extLst>
                </a:gridCol>
                <a:gridCol w="2242331">
                  <a:extLst>
                    <a:ext uri="{9D8B030D-6E8A-4147-A177-3AD203B41FA5}">
                      <a16:colId xmlns:a16="http://schemas.microsoft.com/office/drawing/2014/main" val="20002"/>
                    </a:ext>
                  </a:extLst>
                </a:gridCol>
                <a:gridCol w="2504325">
                  <a:extLst>
                    <a:ext uri="{9D8B030D-6E8A-4147-A177-3AD203B41FA5}">
                      <a16:colId xmlns:a16="http://schemas.microsoft.com/office/drawing/2014/main" val="20003"/>
                    </a:ext>
                  </a:extLst>
                </a:gridCol>
              </a:tblGrid>
              <a:tr h="600075">
                <a:tc>
                  <a:txBody>
                    <a:bodyPr/>
                    <a:lstStyle/>
                    <a:p>
                      <a:pPr marL="0" marR="0" lvl="0" indent="0" algn="ctr" rtl="0">
                        <a:spcBef>
                          <a:spcPts val="0"/>
                        </a:spcBef>
                        <a:spcAft>
                          <a:spcPts val="0"/>
                        </a:spcAft>
                        <a:buNone/>
                      </a:pPr>
                      <a:r>
                        <a:rPr lang="en-US" sz="1500" b="1" u="none" strike="noStrike" cap="none">
                          <a:solidFill>
                            <a:schemeClr val="bg1"/>
                          </a:solidFill>
                        </a:rPr>
                        <a:t>Communication and Collaboration </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Organizing Course Materials</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Documenting Student Learning</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Feedback &amp; Assessment</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428875">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3">
                            <a:extLst>
                              <a:ext uri="{A12FA001-AC4F-418D-AE19-62706E023703}">
                                <ahyp:hlinkClr xmlns:ahyp="http://schemas.microsoft.com/office/drawing/2018/hyperlinkcolor" val="tx"/>
                              </a:ext>
                            </a:extLst>
                          </a:hlinkClick>
                        </a:rPr>
                        <a:t>Announcements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Activity Feed</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4">
                            <a:extLst>
                              <a:ext uri="{A12FA001-AC4F-418D-AE19-62706E023703}">
                                <ahyp:hlinkClr xmlns:ahyp="http://schemas.microsoft.com/office/drawing/2018/hyperlinkcolor" val="tx"/>
                              </a:ext>
                            </a:extLst>
                          </a:hlinkClick>
                        </a:rPr>
                        <a:t>-Add Attachments and Links to Posts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5">
                            <a:extLst>
                              <a:ext uri="{A12FA001-AC4F-418D-AE19-62706E023703}">
                                <ahyp:hlinkClr xmlns:ahyp="http://schemas.microsoft.com/office/drawing/2018/hyperlinkcolor" val="tx"/>
                              </a:ext>
                            </a:extLst>
                          </a:hlinkClick>
                        </a:rPr>
                        <a:t>-Create an Assignment Post in Activity Feed</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6">
                            <a:extLst>
                              <a:ext uri="{A12FA001-AC4F-418D-AE19-62706E023703}">
                                <ahyp:hlinkClr xmlns:ahyp="http://schemas.microsoft.com/office/drawing/2018/hyperlinkcolor" val="tx"/>
                              </a:ext>
                            </a:extLst>
                          </a:hlinkClick>
                        </a:rPr>
                        <a:t>-Customize Notifications for Activity Feed</a:t>
                      </a:r>
                      <a:endParaRPr sz="900" u="none" strike="noStrike" cap="none">
                        <a:solidFill>
                          <a:schemeClr val="bg1"/>
                        </a:solidFill>
                      </a:endParaRPr>
                    </a:p>
                    <a:p>
                      <a:pPr marL="0" marR="0" lvl="0" indent="0" algn="l" rtl="0">
                        <a:lnSpc>
                          <a:spcPct val="100000"/>
                        </a:lnSpc>
                        <a:spcBef>
                          <a:spcPts val="0"/>
                        </a:spcBef>
                        <a:spcAft>
                          <a:spcPts val="0"/>
                        </a:spcAft>
                        <a:buClr>
                          <a:schemeClr val="lt1"/>
                        </a:buClr>
                        <a:buSzPts val="1200"/>
                        <a:buFont typeface="Arial"/>
                        <a:buNone/>
                      </a:pPr>
                      <a:r>
                        <a:rPr lang="en-US" sz="900" u="sng" strike="noStrike" cap="none">
                          <a:solidFill>
                            <a:schemeClr val="bg1"/>
                          </a:solidFill>
                          <a:hlinkClick r:id="rId7">
                            <a:extLst>
                              <a:ext uri="{A12FA001-AC4F-418D-AE19-62706E023703}">
                                <ahyp:hlinkClr xmlns:ahyp="http://schemas.microsoft.com/office/drawing/2018/hyperlinkcolor" val="tx"/>
                              </a:ext>
                            </a:extLst>
                          </a:hlinkClick>
                        </a:rPr>
                        <a:t>-For posting a message</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none" strike="noStrike" cap="none">
                          <a:solidFill>
                            <a:schemeClr val="bg1"/>
                          </a:solidFill>
                        </a:rPr>
                        <a:t>-</a:t>
                      </a:r>
                      <a:r>
                        <a:rPr lang="en-US" sz="900" u="sng" strike="noStrike" cap="none">
                          <a:solidFill>
                            <a:schemeClr val="bg1"/>
                          </a:solidFill>
                          <a:hlinkClick r:id="rId8">
                            <a:extLst>
                              <a:ext uri="{A12FA001-AC4F-418D-AE19-62706E023703}">
                                <ahyp:hlinkClr xmlns:ahyp="http://schemas.microsoft.com/office/drawing/2018/hyperlinkcolor" val="tx"/>
                              </a:ext>
                            </a:extLst>
                          </a:hlinkClick>
                        </a:rPr>
                        <a:t>Optimize Activity Feed</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0" marR="0" lvl="0" indent="0" algn="l" rtl="0">
                        <a:spcBef>
                          <a:spcPts val="600"/>
                        </a:spcBef>
                        <a:spcAft>
                          <a:spcPts val="0"/>
                        </a:spcAft>
                        <a:buClr>
                          <a:schemeClr val="lt1"/>
                        </a:buClr>
                        <a:buSzPts val="1600"/>
                        <a:buFont typeface="Arial"/>
                        <a:buNone/>
                      </a:pPr>
                      <a:endParaRPr sz="1200" u="none" strike="noStrike" cap="none">
                        <a:solidFill>
                          <a:schemeClr val="bg1"/>
                        </a:solidFill>
                      </a:endParaRPr>
                    </a:p>
                    <a:p>
                      <a:pPr marL="0" marR="0" lvl="0" indent="0" algn="l" rtl="0">
                        <a:spcBef>
                          <a:spcPts val="600"/>
                        </a:spcBef>
                        <a:spcAft>
                          <a:spcPts val="0"/>
                        </a:spcAft>
                        <a:buClr>
                          <a:schemeClr val="dk1"/>
                        </a:buClr>
                        <a:buSzPts val="1600"/>
                        <a:buFont typeface="Arial"/>
                        <a:buNone/>
                      </a:pPr>
                      <a:br>
                        <a:rPr lang="en-US" sz="1200" u="none" strike="noStrike" cap="none">
                          <a:solidFill>
                            <a:schemeClr val="bg1"/>
                          </a:solidFill>
                        </a:rPr>
                      </a:br>
                      <a:endParaRPr sz="120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Content/</a:t>
                      </a:r>
                      <a:r>
                        <a:rPr lang="en-US" sz="1200" b="1" u="sng" strike="noStrike" cap="none">
                          <a:solidFill>
                            <a:schemeClr val="bg1"/>
                          </a:solidFill>
                          <a:hlinkClick r:id="rId10">
                            <a:extLst>
                              <a:ext uri="{A12FA001-AC4F-418D-AE19-62706E023703}">
                                <ahyp:hlinkClr xmlns:ahyp="http://schemas.microsoft.com/office/drawing/2018/hyperlinkcolor" val="tx"/>
                              </a:ext>
                            </a:extLst>
                          </a:hlinkClick>
                        </a:rPr>
                        <a:t>Lessons</a:t>
                      </a:r>
                      <a:r>
                        <a:rPr lang="en-US" sz="1200" b="1" u="none" strike="noStrike" cap="none">
                          <a:solidFill>
                            <a:schemeClr val="bg1"/>
                          </a:solidFill>
                        </a:rPr>
                        <a:t> Tool</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sng" strike="noStrike" cap="none">
                          <a:solidFill>
                            <a:schemeClr val="bg1"/>
                          </a:solidFill>
                          <a:hlinkClick r:id="rId11">
                            <a:extLst>
                              <a:ext uri="{A12FA001-AC4F-418D-AE19-62706E023703}">
                                <ahyp:hlinkClr xmlns:ahyp="http://schemas.microsoft.com/office/drawing/2018/hyperlinkcolor" val="tx"/>
                              </a:ext>
                            </a:extLst>
                          </a:hlinkClick>
                        </a:rPr>
                        <a:t>-</a:t>
                      </a: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Getting Started with Lessons for Instructors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-Lessons: Add a New Unit and Lesson</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2">
                            <a:extLst>
                              <a:ext uri="{A12FA001-AC4F-418D-AE19-62706E023703}">
                                <ahyp:hlinkClr xmlns:ahyp="http://schemas.microsoft.com/office/drawing/2018/hyperlinkcolor" val="tx"/>
                              </a:ext>
                            </a:extLst>
                          </a:hlinkClick>
                        </a:rPr>
                        <a:t>-Lessons: Add New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3">
                            <a:extLst>
                              <a:ext uri="{A12FA001-AC4F-418D-AE19-62706E023703}">
                                <ahyp:hlinkClr xmlns:ahyp="http://schemas.microsoft.com/office/drawing/2018/hyperlinkcolor" val="tx"/>
                              </a:ext>
                            </a:extLst>
                          </a:hlinkClick>
                        </a:rPr>
                        <a:t>-Lessons: Reorder Units, Lessons, Folders, and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4">
                            <a:extLst>
                              <a:ext uri="{A12FA001-AC4F-418D-AE19-62706E023703}">
                                <ahyp:hlinkClr xmlns:ahyp="http://schemas.microsoft.com/office/drawing/2018/hyperlinkcolor" val="tx"/>
                              </a:ext>
                            </a:extLst>
                          </a:hlinkClick>
                        </a:rPr>
                        <a:t>-Lessons: Attach a Release Condition</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endParaRPr lang="en-US" sz="900" b="0" u="sng" strike="noStrike" cap="none">
                        <a:solidFill>
                          <a:schemeClr val="bg1"/>
                        </a:solidFill>
                      </a:endParaRPr>
                    </a:p>
                    <a:p>
                      <a:pPr marL="171450" marR="0" lvl="0" indent="-171450" algn="l" rtl="0">
                        <a:spcBef>
                          <a:spcPts val="0"/>
                        </a:spcBef>
                        <a:spcAft>
                          <a:spcPts val="0"/>
                        </a:spcAft>
                        <a:buClr>
                          <a:schemeClr val="lt1"/>
                        </a:buClr>
                        <a:buSzPts val="1200"/>
                        <a:buFont typeface="Arial" panose="020B0604020202020204" pitchFamily="34" charset="0"/>
                        <a:buChar char="•"/>
                      </a:pPr>
                      <a:r>
                        <a:rPr lang="en-US" sz="1200" b="1" u="none" strike="noStrike" cap="none">
                          <a:solidFill>
                            <a:schemeClr val="bg1"/>
                          </a:solidFill>
                          <a:hlinkClick r:id="rId15">
                            <a:extLst>
                              <a:ext uri="{A12FA001-AC4F-418D-AE19-62706E023703}">
                                <ahyp:hlinkClr xmlns:ahyp="http://schemas.microsoft.com/office/drawing/2018/hyperlinkcolor" val="tx"/>
                              </a:ext>
                            </a:extLst>
                          </a:hlinkClick>
                        </a:rPr>
                        <a:t>Groups</a:t>
                      </a:r>
                      <a:r>
                        <a:rPr lang="en-US" sz="1200" b="1" u="none" strike="noStrike" cap="none">
                          <a:solidFill>
                            <a:schemeClr val="bg1"/>
                          </a:solidFill>
                        </a:rPr>
                        <a:t>    </a:t>
                      </a:r>
                      <a:r>
                        <a:rPr lang="en-US" sz="900" b="0" u="none" strike="noStrike" cap="none">
                          <a:solidFill>
                            <a:schemeClr val="bg1"/>
                          </a:solidFill>
                          <a:hlinkClick r:id="rId16">
                            <a:extLst>
                              <a:ext uri="{A12FA001-AC4F-418D-AE19-62706E023703}">
                                <ahyp:hlinkClr xmlns:ahyp="http://schemas.microsoft.com/office/drawing/2018/hyperlinkcolor" val="tx"/>
                              </a:ext>
                            </a:extLst>
                          </a:hlinkClick>
                        </a:rPr>
                        <a:t>-Creating Groups</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7">
                            <a:extLst>
                              <a:ext uri="{A12FA001-AC4F-418D-AE19-62706E023703}">
                                <ahyp:hlinkClr xmlns:ahyp="http://schemas.microsoft.com/office/drawing/2018/hyperlinkcolor" val="tx"/>
                              </a:ext>
                            </a:extLst>
                          </a:hlinkClick>
                        </a:rPr>
                        <a:t>-Creating Individual Student Groups </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8">
                            <a:extLst>
                              <a:ext uri="{A12FA001-AC4F-418D-AE19-62706E023703}">
                                <ahyp:hlinkClr xmlns:ahyp="http://schemas.microsoft.com/office/drawing/2018/hyperlinkcolor" val="tx"/>
                              </a:ext>
                            </a:extLst>
                          </a:hlinkClick>
                        </a:rPr>
                        <a:t>-Creating Unique Learner Pathways</a:t>
                      </a:r>
                      <a:endParaRPr sz="900" b="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Brightspace Portfolio</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none" strike="noStrike" cap="none">
                          <a:solidFill>
                            <a:schemeClr val="bg1"/>
                          </a:solidFill>
                        </a:rPr>
                        <a:t> </a:t>
                      </a:r>
                      <a:r>
                        <a:rPr lang="en-US" sz="900" b="0" u="sng" strike="noStrike" cap="none">
                          <a:solidFill>
                            <a:schemeClr val="bg1"/>
                          </a:solidFill>
                          <a:hlinkClick r:id="rId19">
                            <a:extLst>
                              <a:ext uri="{A12FA001-AC4F-418D-AE19-62706E023703}">
                                <ahyp:hlinkClr xmlns:ahyp="http://schemas.microsoft.com/office/drawing/2018/hyperlinkcolor" val="tx"/>
                              </a:ext>
                            </a:extLst>
                          </a:hlinkClick>
                        </a:rPr>
                        <a:t>-Review and Approve Portfolio Items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20">
                            <a:extLst>
                              <a:ext uri="{A12FA001-AC4F-418D-AE19-62706E023703}">
                                <ahyp:hlinkClr xmlns:ahyp="http://schemas.microsoft.com/office/drawing/2018/hyperlinkcolor" val="tx"/>
                              </a:ext>
                            </a:extLst>
                          </a:hlinkClick>
                        </a:rPr>
                        <a:t>-Oversee and View Individual Portfolios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21">
                            <a:extLst>
                              <a:ext uri="{A12FA001-AC4F-418D-AE19-62706E023703}">
                                <ahyp:hlinkClr xmlns:ahyp="http://schemas.microsoft.com/office/drawing/2018/hyperlinkcolor" val="tx"/>
                              </a:ext>
                            </a:extLst>
                          </a:hlinkClick>
                        </a:rPr>
                        <a:t>-Brightspace Portfolio: Bring Your Own Device (for learners)</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rPr>
                        <a:t>-</a:t>
                      </a:r>
                      <a:r>
                        <a:rPr lang="en-US" sz="900" b="0" u="sng" strike="noStrike" cap="none">
                          <a:solidFill>
                            <a:schemeClr val="bg1"/>
                          </a:solidFill>
                          <a:hlinkClick r:id="rId22">
                            <a:extLst>
                              <a:ext uri="{A12FA001-AC4F-418D-AE19-62706E023703}">
                                <ahyp:hlinkClr xmlns:ahyp="http://schemas.microsoft.com/office/drawing/2018/hyperlinkcolor" val="tx"/>
                              </a:ext>
                            </a:extLst>
                          </a:hlinkClick>
                        </a:rPr>
                        <a:t>Portfolio AT HOME</a:t>
                      </a:r>
                      <a:r>
                        <a:rPr lang="en-US" sz="900" b="0" u="sng" strike="noStrike" cap="none">
                          <a:solidFill>
                            <a:schemeClr val="bg1"/>
                          </a:solidFill>
                        </a:rPr>
                        <a:t>  </a:t>
                      </a:r>
                      <a:endParaRPr sz="900" b="1" u="none" strike="noStrike" cap="none">
                        <a:solidFill>
                          <a:srgbClr val="ED7D31"/>
                        </a:solidFill>
                      </a:endParaRPr>
                    </a:p>
                    <a:p>
                      <a:pPr marL="171450" marR="0" lvl="0" indent="-171450" algn="l" rtl="0">
                        <a:spcBef>
                          <a:spcPts val="600"/>
                        </a:spcBef>
                        <a:spcAft>
                          <a:spcPts val="0"/>
                        </a:spcAft>
                        <a:buClr>
                          <a:schemeClr val="lt1"/>
                        </a:buClr>
                        <a:buSzPts val="1600"/>
                        <a:buFont typeface="Arial"/>
                        <a:buChar char="•"/>
                      </a:pPr>
                      <a:r>
                        <a:rPr lang="en-US" sz="1200" b="1" u="sng" strike="noStrike" cap="none">
                          <a:solidFill>
                            <a:schemeClr val="bg1"/>
                          </a:solidFill>
                          <a:hlinkClick r:id="rId23">
                            <a:extLst>
                              <a:ext uri="{A12FA001-AC4F-418D-AE19-62706E023703}">
                                <ahyp:hlinkClr xmlns:ahyp="http://schemas.microsoft.com/office/drawing/2018/hyperlinkcolor" val="tx"/>
                              </a:ext>
                            </a:extLst>
                          </a:hlinkClick>
                        </a:rPr>
                        <a:t>Assignments </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a:solidFill>
                            <a:schemeClr val="bg1"/>
                          </a:solidFill>
                        </a:rPr>
                        <a:t> </a:t>
                      </a:r>
                      <a:r>
                        <a:rPr lang="en-US" sz="1200" b="1" u="sng" strike="noStrike" cap="none">
                          <a:solidFill>
                            <a:schemeClr val="bg1"/>
                          </a:solidFill>
                          <a:hlinkClick r:id="rId24">
                            <a:extLst>
                              <a:ext uri="{A12FA001-AC4F-418D-AE19-62706E023703}">
                                <ahyp:hlinkClr xmlns:ahyp="http://schemas.microsoft.com/office/drawing/2018/hyperlinkcolor" val="tx"/>
                              </a:ext>
                            </a:extLst>
                          </a:hlinkClick>
                        </a:rPr>
                        <a:t>Quizzes </a:t>
                      </a:r>
                      <a:endParaRPr sz="1200" b="1"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i="0" u="sng" strike="noStrike" cap="none">
                          <a:solidFill>
                            <a:schemeClr val="bg1"/>
                          </a:solidFill>
                          <a:latin typeface="Arial"/>
                          <a:ea typeface="Arial"/>
                          <a:cs typeface="Arial"/>
                          <a:sym typeface="Arial"/>
                          <a:hlinkClick r:id="rId25">
                            <a:extLst>
                              <a:ext uri="{A12FA001-AC4F-418D-AE19-62706E023703}">
                                <ahyp:hlinkClr xmlns:ahyp="http://schemas.microsoft.com/office/drawing/2018/hyperlinkcolor" val="tx"/>
                              </a:ext>
                            </a:extLst>
                          </a:hlinkClick>
                        </a:rPr>
                        <a:t>-Quiz Question Converter</a:t>
                      </a:r>
                      <a:endParaRPr sz="900" b="0" i="0" u="none" strike="noStrike" cap="none">
                        <a:solidFill>
                          <a:schemeClr val="bg1"/>
                        </a:solidFill>
                        <a:latin typeface="Arial"/>
                        <a:ea typeface="Arial"/>
                        <a:cs typeface="Arial"/>
                        <a:sym typeface="Aria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Rubrics</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26">
                            <a:extLst>
                              <a:ext uri="{A12FA001-AC4F-418D-AE19-62706E023703}">
                                <ahyp:hlinkClr xmlns:ahyp="http://schemas.microsoft.com/office/drawing/2018/hyperlinkcolor" val="tx"/>
                              </a:ext>
                            </a:extLst>
                          </a:hlinkClick>
                        </a:rPr>
                        <a:t>-Create an Analytic Rubric</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27">
                            <a:extLst>
                              <a:ext uri="{A12FA001-AC4F-418D-AE19-62706E023703}">
                                <ahyp:hlinkClr xmlns:ahyp="http://schemas.microsoft.com/office/drawing/2018/hyperlinkcolor" val="tx"/>
                              </a:ext>
                            </a:extLst>
                          </a:hlinkClick>
                        </a:rPr>
                        <a:t>-Create a Holistic Rubric</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a:solidFill>
                            <a:schemeClr val="bg1"/>
                          </a:solidFill>
                          <a:hlinkClick r:id="rId28">
                            <a:extLst>
                              <a:ext uri="{A12FA001-AC4F-418D-AE19-62706E023703}">
                                <ahyp:hlinkClr xmlns:ahyp="http://schemas.microsoft.com/office/drawing/2018/hyperlinkcolor" val="tx"/>
                              </a:ext>
                            </a:extLst>
                          </a:hlinkClick>
                        </a:rPr>
                        <a:t>Grades</a:t>
                      </a:r>
                      <a:endParaRPr sz="1200" b="1"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29">
                            <a:extLst>
                              <a:ext uri="{A12FA001-AC4F-418D-AE19-62706E023703}">
                                <ahyp:hlinkClr xmlns:ahyp="http://schemas.microsoft.com/office/drawing/2018/hyperlinkcolor" val="tx"/>
                              </a:ext>
                            </a:extLst>
                          </a:hlinkClick>
                        </a:rPr>
                        <a:t>-Entering Grades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30">
                            <a:extLst>
                              <a:ext uri="{A12FA001-AC4F-418D-AE19-62706E023703}">
                                <ahyp:hlinkClr xmlns:ahyp="http://schemas.microsoft.com/office/drawing/2018/hyperlinkcolor" val="tx"/>
                              </a:ext>
                            </a:extLst>
                          </a:hlinkClick>
                        </a:rPr>
                        <a:t>-Associate an Activity with a Grade Item</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31">
                            <a:extLst>
                              <a:ext uri="{A12FA001-AC4F-418D-AE19-62706E023703}">
                                <ahyp:hlinkClr xmlns:ahyp="http://schemas.microsoft.com/office/drawing/2018/hyperlinkcolor" val="tx"/>
                              </a:ext>
                            </a:extLst>
                          </a:hlinkClick>
                        </a:rPr>
                        <a:t>-Create a Grade Scheme</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a:solidFill>
                            <a:schemeClr val="bg1"/>
                          </a:solidFill>
                        </a:rPr>
                        <a:t>Standards/Expectations</a:t>
                      </a:r>
                      <a:endParaRPr sz="800" u="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32">
                            <a:extLst>
                              <a:ext uri="{A12FA001-AC4F-418D-AE19-62706E023703}">
                                <ahyp:hlinkClr xmlns:ahyp="http://schemas.microsoft.com/office/drawing/2018/hyperlinkcolor" val="tx"/>
                              </a:ext>
                            </a:extLst>
                          </a:hlinkClick>
                        </a:rPr>
                        <a:t>-Standards: Import Standards from Course Admin</a:t>
                      </a:r>
                      <a:endParaRPr lang="en-US" sz="900" u="sng"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33">
                            <a:extLst>
                              <a:ext uri="{A12FA001-AC4F-418D-AE19-62706E023703}">
                                <ahyp:hlinkClr xmlns:ahyp="http://schemas.microsoft.com/office/drawing/2018/hyperlinkcolor" val="tx"/>
                              </a:ext>
                            </a:extLst>
                          </a:hlinkClick>
                        </a:rPr>
                        <a:t>Assessing or Evaluating Against Expectations</a:t>
                      </a:r>
                      <a:endParaRPr sz="80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a:solidFill>
                            <a:schemeClr val="bg1"/>
                          </a:solidFill>
                          <a:hlinkClick r:id="rId34">
                            <a:extLst>
                              <a:ext uri="{A12FA001-AC4F-418D-AE19-62706E023703}">
                                <ahyp:hlinkClr xmlns:ahyp="http://schemas.microsoft.com/office/drawing/2018/hyperlinkcolor" val="tx"/>
                              </a:ext>
                            </a:extLst>
                          </a:hlinkClick>
                        </a:rPr>
                        <a:t>Quick Eval</a:t>
                      </a:r>
                      <a:endParaRPr sz="12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9" name="Google Shape;719;p105"/>
          <p:cNvSpPr/>
          <p:nvPr/>
        </p:nvSpPr>
        <p:spPr>
          <a:xfrm>
            <a:off x="508785" y="1969130"/>
            <a:ext cx="10060393" cy="477605"/>
          </a:xfrm>
          <a:prstGeom prst="rect">
            <a:avLst/>
          </a:prstGeom>
          <a:noFill/>
          <a:ln>
            <a:noFill/>
          </a:ln>
        </p:spPr>
        <p:txBody>
          <a:bodyPr spcFirstLastPara="1" wrap="square" lIns="68569" tIns="0" rIns="68569" bIns="0"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800"/>
              <a:buFont typeface="Arial"/>
              <a:buNone/>
              <a:tabLst/>
              <a:defRPr/>
            </a:pPr>
            <a:endParaRPr kumimoji="0" sz="135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05"/>
          <p:cNvSpPr txBox="1">
            <a:spLocks noGrp="1"/>
          </p:cNvSpPr>
          <p:nvPr>
            <p:ph type="title"/>
          </p:nvPr>
        </p:nvSpPr>
        <p:spPr>
          <a:xfrm>
            <a:off x="115585" y="626281"/>
            <a:ext cx="2868389" cy="509583"/>
          </a:xfrm>
          <a:prstGeom prst="rect">
            <a:avLst/>
          </a:prstGeom>
          <a:noFill/>
          <a:ln>
            <a:noFill/>
          </a:ln>
        </p:spPr>
        <p:txBody>
          <a:bodyPr spcFirstLastPara="1" wrap="square" lIns="68569" tIns="34275" rIns="68569" bIns="34275" anchor="b" anchorCtr="0">
            <a:noAutofit/>
          </a:bodyPr>
          <a:lstStyle/>
          <a:p>
            <a:r>
              <a:rPr lang="en-US"/>
              <a:t>Tutorial Videos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F67-23E3-4BA5-9D39-2C2AFE743D8C}"/>
              </a:ext>
            </a:extLst>
          </p:cNvPr>
          <p:cNvSpPr>
            <a:spLocks noGrp="1"/>
          </p:cNvSpPr>
          <p:nvPr>
            <p:ph type="ctrTitle"/>
          </p:nvPr>
        </p:nvSpPr>
        <p:spPr>
          <a:xfrm>
            <a:off x="4495922" y="1521113"/>
            <a:ext cx="4305178" cy="1790700"/>
          </a:xfrm>
        </p:spPr>
        <p:txBody>
          <a:bodyPr/>
          <a:lstStyle/>
          <a:p>
            <a:r>
              <a:rPr lang="en-US"/>
              <a:t>Thank you!</a:t>
            </a:r>
          </a:p>
        </p:txBody>
      </p:sp>
      <p:pic>
        <p:nvPicPr>
          <p:cNvPr id="4" name="Picture 3">
            <a:extLst>
              <a:ext uri="{FF2B5EF4-FFF2-40B4-BE49-F238E27FC236}">
                <a16:creationId xmlns:a16="http://schemas.microsoft.com/office/drawing/2014/main" id="{84C6C667-FB8D-4E2D-8ADE-5AE898420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334" y="3707561"/>
            <a:ext cx="431374" cy="349950"/>
          </a:xfrm>
          <a:prstGeom prst="rect">
            <a:avLst/>
          </a:prstGeom>
        </p:spPr>
      </p:pic>
      <p:sp>
        <p:nvSpPr>
          <p:cNvPr id="5" name="TextBox 4">
            <a:extLst>
              <a:ext uri="{FF2B5EF4-FFF2-40B4-BE49-F238E27FC236}">
                <a16:creationId xmlns:a16="http://schemas.microsoft.com/office/drawing/2014/main" id="{5E346CAD-52CF-487B-B56F-CE53F7CDEBA6}"/>
              </a:ext>
            </a:extLst>
          </p:cNvPr>
          <p:cNvSpPr txBox="1"/>
          <p:nvPr/>
        </p:nvSpPr>
        <p:spPr>
          <a:xfrm>
            <a:off x="6453708" y="3682481"/>
            <a:ext cx="24882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595959"/>
                </a:solidFill>
                <a:effectLst/>
                <a:uLnTx/>
                <a:uFillTx/>
                <a:latin typeface="Arial"/>
                <a:cs typeface="Arial"/>
                <a:sym typeface="Arial"/>
              </a:rPr>
              <a:t>@</a:t>
            </a:r>
            <a:r>
              <a:rPr kumimoji="0" lang="en-US" sz="2000" b="1" i="0" u="none" strike="noStrike" kern="0" cap="none" spc="0" normalizeH="0" baseline="0" noProof="0" err="1">
                <a:ln>
                  <a:noFill/>
                </a:ln>
                <a:solidFill>
                  <a:srgbClr val="595959"/>
                </a:solidFill>
                <a:effectLst/>
                <a:uLnTx/>
                <a:uFillTx/>
                <a:latin typeface="Arial"/>
                <a:cs typeface="Arial"/>
                <a:sym typeface="Arial"/>
              </a:rPr>
              <a:t>Twitterhandle</a:t>
            </a:r>
            <a:endParaRPr kumimoji="0" lang="en-US" sz="2000" b="1" i="0" u="none" strike="noStrike" kern="0" cap="none" spc="0" normalizeH="0" baseline="0" noProof="0">
              <a:ln>
                <a:noFill/>
              </a:ln>
              <a:solidFill>
                <a:srgbClr val="595959"/>
              </a:solidFill>
              <a:effectLst/>
              <a:uLnTx/>
              <a:uFillTx/>
              <a:latin typeface="Arial"/>
              <a:cs typeface="Arial"/>
              <a:sym typeface="Arial"/>
            </a:endParaRPr>
          </a:p>
        </p:txBody>
      </p:sp>
      <p:sp>
        <p:nvSpPr>
          <p:cNvPr id="8" name="TextBox 7">
            <a:extLst>
              <a:ext uri="{FF2B5EF4-FFF2-40B4-BE49-F238E27FC236}">
                <a16:creationId xmlns:a16="http://schemas.microsoft.com/office/drawing/2014/main" id="{4CE04104-5F0D-4816-9F41-43C5FA435927}"/>
              </a:ext>
            </a:extLst>
          </p:cNvPr>
          <p:cNvSpPr txBox="1"/>
          <p:nvPr/>
        </p:nvSpPr>
        <p:spPr>
          <a:xfrm>
            <a:off x="6453708" y="4078229"/>
            <a:ext cx="248827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595959"/>
                </a:solidFill>
                <a:effectLst/>
                <a:uLnTx/>
                <a:uFillTx/>
                <a:latin typeface="Arial"/>
                <a:cs typeface="Arial"/>
                <a:sym typeface="Arial"/>
              </a:rPr>
              <a:t>#</a:t>
            </a:r>
            <a:r>
              <a:rPr kumimoji="0" lang="en-US" sz="2000" b="1" i="0" u="none" strike="noStrike" kern="0" cap="none" spc="0" normalizeH="0" baseline="0" noProof="0" err="1">
                <a:ln>
                  <a:noFill/>
                </a:ln>
                <a:solidFill>
                  <a:srgbClr val="595959"/>
                </a:solidFill>
                <a:effectLst/>
                <a:uLnTx/>
                <a:uFillTx/>
                <a:latin typeface="Arial"/>
                <a:cs typeface="Arial"/>
                <a:sym typeface="Arial"/>
              </a:rPr>
              <a:t>districthashtag</a:t>
            </a:r>
            <a:endParaRPr kumimoji="0" lang="en-US" sz="2000" b="1" i="0" u="none" strike="noStrike" kern="0" cap="none" spc="0" normalizeH="0" baseline="0" noProof="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595959"/>
                </a:solidFill>
                <a:effectLst/>
                <a:uLnTx/>
                <a:uFillTx/>
                <a:latin typeface="Arial"/>
                <a:cs typeface="Arial"/>
                <a:sym typeface="Arial"/>
              </a:rPr>
              <a:t>#D2LK12</a:t>
            </a:r>
          </a:p>
        </p:txBody>
      </p:sp>
    </p:spTree>
    <p:extLst>
      <p:ext uri="{BB962C8B-B14F-4D97-AF65-F5344CB8AC3E}">
        <p14:creationId xmlns:p14="http://schemas.microsoft.com/office/powerpoint/2010/main" val="2662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49"/>
          <p:cNvSpPr txBox="1"/>
          <p:nvPr/>
        </p:nvSpPr>
        <p:spPr>
          <a:xfrm>
            <a:off x="5034862" y="1342273"/>
            <a:ext cx="2314065" cy="402377"/>
          </a:xfrm>
          <a:prstGeom prst="rect">
            <a:avLst/>
          </a:prstGeom>
          <a:noFill/>
          <a:ln>
            <a:noFill/>
          </a:ln>
        </p:spPr>
        <p:txBody>
          <a:bodyPr spcFirstLastPara="1" wrap="square" lIns="68575" tIns="34275" rIns="68575" bIns="34275" anchor="b" anchorCtr="0">
            <a:noAutofit/>
          </a:bodyPr>
          <a:lstStyle/>
          <a:p>
            <a:pPr marL="0" marR="0" lvl="0" indent="0" algn="l" defTabSz="914400" rtl="0" eaLnBrk="1" fontAlgn="auto" latinLnBrk="0" hangingPunct="1">
              <a:lnSpc>
                <a:spcPct val="90000"/>
              </a:lnSpc>
              <a:spcBef>
                <a:spcPts val="0"/>
              </a:spcBef>
              <a:spcAft>
                <a:spcPts val="0"/>
              </a:spcAft>
              <a:buClr>
                <a:srgbClr val="0B72C2"/>
              </a:buClr>
              <a:buSzPts val="2300"/>
              <a:buFont typeface="Arial"/>
              <a:buNone/>
              <a:tabLst/>
              <a:defRPr/>
            </a:pPr>
            <a:r>
              <a:rPr kumimoji="0" lang="en-CA" sz="2300" b="0" i="0" u="none" strike="noStrike" kern="0" cap="none" spc="0" normalizeH="0" baseline="0" noProof="0">
                <a:ln>
                  <a:noFill/>
                </a:ln>
                <a:solidFill>
                  <a:srgbClr val="565A5C"/>
                </a:solidFill>
                <a:effectLst/>
                <a:uLnTx/>
                <a:uFillTx/>
                <a:latin typeface="Arial"/>
                <a:cs typeface="Arial"/>
                <a:sym typeface="Arial"/>
              </a:rPr>
              <a:t>Agenda</a:t>
            </a:r>
            <a:endParaRPr kumimoji="0" lang="en-CA" sz="1100" b="0" i="0" u="none" strike="noStrike" kern="0" cap="none" spc="0" normalizeH="0" baseline="0" noProof="0">
              <a:ln>
                <a:noFill/>
              </a:ln>
              <a:solidFill>
                <a:srgbClr val="565A5C"/>
              </a:solidFill>
              <a:effectLst/>
              <a:uLnTx/>
              <a:uFillTx/>
              <a:latin typeface="Arial"/>
              <a:cs typeface="Arial"/>
              <a:sym typeface="Arial"/>
            </a:endParaRPr>
          </a:p>
        </p:txBody>
      </p:sp>
      <p:sp>
        <p:nvSpPr>
          <p:cNvPr id="2154" name="Google Shape;2154;p449"/>
          <p:cNvSpPr txBox="1"/>
          <p:nvPr/>
        </p:nvSpPr>
        <p:spPr>
          <a:xfrm>
            <a:off x="5034862" y="2089918"/>
            <a:ext cx="3225767" cy="963663"/>
          </a:xfrm>
          <a:prstGeom prst="rect">
            <a:avLst/>
          </a:prstGeom>
          <a:noFill/>
          <a:ln>
            <a:noFill/>
          </a:ln>
        </p:spPr>
        <p:txBody>
          <a:bodyPr spcFirstLastPara="1" wrap="square" lIns="68575" tIns="34275" rIns="68575" bIns="34275" anchor="t" anchorCtr="0">
            <a:noAutofit/>
          </a:bodyPr>
          <a:lstStyle/>
          <a:p>
            <a:pPr marL="292100" marR="0" lvl="0" indent="-285750" algn="l" defTabSz="914400" rtl="0" eaLnBrk="1" fontAlgn="auto" latinLnBrk="0" hangingPunct="1">
              <a:lnSpc>
                <a:spcPct val="100000"/>
              </a:lnSpc>
              <a:spcBef>
                <a:spcPts val="0"/>
              </a:spcBef>
              <a:spcAft>
                <a:spcPts val="0"/>
              </a:spcAft>
              <a:buClr>
                <a:srgbClr val="565A5C"/>
              </a:buClr>
              <a:buSzPts val="1500"/>
              <a:buFont typeface="Arial" panose="020B0604020202020204" pitchFamily="34" charset="0"/>
              <a:buChar char="•"/>
              <a:tabLst/>
              <a:defRPr/>
            </a:pPr>
            <a:r>
              <a:rPr kumimoji="0" lang="en-US" b="0" i="0" u="none" strike="noStrike" kern="0" cap="none" spc="0" normalizeH="0" baseline="0" noProof="0">
                <a:ln>
                  <a:noFill/>
                </a:ln>
                <a:solidFill>
                  <a:srgbClr val="565A5C">
                    <a:lumMod val="75000"/>
                  </a:srgbClr>
                </a:solidFill>
                <a:effectLst/>
                <a:uLnTx/>
                <a:uFillTx/>
                <a:latin typeface="Arial"/>
                <a:cs typeface="Arial"/>
                <a:sym typeface="Arial"/>
              </a:rPr>
              <a:t>Housekeeping</a:t>
            </a:r>
          </a:p>
          <a:p>
            <a:pPr marL="292100" marR="0" lvl="0" indent="-285750" algn="l" defTabSz="914400" rtl="0" eaLnBrk="1" fontAlgn="auto" latinLnBrk="0" hangingPunct="1">
              <a:lnSpc>
                <a:spcPct val="100000"/>
              </a:lnSpc>
              <a:spcBef>
                <a:spcPts val="0"/>
              </a:spcBef>
              <a:spcAft>
                <a:spcPts val="0"/>
              </a:spcAft>
              <a:buClr>
                <a:srgbClr val="565A5C"/>
              </a:buClr>
              <a:buSzPts val="1500"/>
              <a:buFont typeface="Arial" panose="020B0604020202020204" pitchFamily="34" charset="0"/>
              <a:buChar char="•"/>
              <a:tabLst/>
              <a:defRPr/>
            </a:pPr>
            <a:r>
              <a:rPr kumimoji="0" lang="en-US" b="0" i="0" u="none" strike="noStrike" kern="0" cap="none" spc="0" normalizeH="0" baseline="0" noProof="0">
                <a:ln>
                  <a:noFill/>
                </a:ln>
                <a:solidFill>
                  <a:srgbClr val="565A5C">
                    <a:lumMod val="75000"/>
                  </a:srgbClr>
                </a:solidFill>
                <a:effectLst/>
                <a:uLnTx/>
                <a:uFillTx/>
                <a:latin typeface="Arial"/>
                <a:cs typeface="Arial"/>
                <a:sym typeface="Arial"/>
              </a:rPr>
              <a:t>What is Brightspace?</a:t>
            </a:r>
          </a:p>
          <a:p>
            <a:pPr marL="292100" marR="0" lvl="0" indent="-285750" algn="l" defTabSz="914400" rtl="0" eaLnBrk="1" fontAlgn="auto" latinLnBrk="0" hangingPunct="1">
              <a:lnSpc>
                <a:spcPct val="100000"/>
              </a:lnSpc>
              <a:spcBef>
                <a:spcPts val="0"/>
              </a:spcBef>
              <a:spcAft>
                <a:spcPts val="0"/>
              </a:spcAft>
              <a:buClr>
                <a:srgbClr val="565A5C"/>
              </a:buClr>
              <a:buSzPts val="1500"/>
              <a:buFont typeface="Arial" panose="020B0604020202020204" pitchFamily="34" charset="0"/>
              <a:buChar char="•"/>
              <a:tabLst/>
              <a:defRPr/>
            </a:pPr>
            <a:r>
              <a:rPr lang="en-US">
                <a:solidFill>
                  <a:srgbClr val="565A5C">
                    <a:lumMod val="75000"/>
                  </a:srgbClr>
                </a:solidFill>
              </a:rPr>
              <a:t>Create Learning Groups</a:t>
            </a:r>
          </a:p>
          <a:p>
            <a:pPr marL="292100" marR="0" lvl="0" indent="-285750" algn="l" defTabSz="914400" rtl="0" eaLnBrk="1" fontAlgn="auto" latinLnBrk="0" hangingPunct="1">
              <a:lnSpc>
                <a:spcPct val="100000"/>
              </a:lnSpc>
              <a:spcBef>
                <a:spcPts val="0"/>
              </a:spcBef>
              <a:spcAft>
                <a:spcPts val="0"/>
              </a:spcAft>
              <a:buClr>
                <a:srgbClr val="565A5C"/>
              </a:buClr>
              <a:buSzPts val="1500"/>
              <a:buFont typeface="Arial" panose="020B0604020202020204" pitchFamily="34" charset="0"/>
              <a:buChar char="•"/>
              <a:tabLst/>
              <a:defRPr/>
            </a:pPr>
            <a:r>
              <a:rPr lang="en-US">
                <a:solidFill>
                  <a:srgbClr val="565A5C">
                    <a:lumMod val="75000"/>
                  </a:srgbClr>
                </a:solidFill>
              </a:rPr>
              <a:t>Using Release Conditions help deliver content to students based on meeting specific criteria</a:t>
            </a:r>
          </a:p>
          <a:p>
            <a:pPr marL="292100" marR="0" lvl="0" indent="-285750" algn="l" defTabSz="914400" rtl="0" eaLnBrk="1" fontAlgn="auto" latinLnBrk="0" hangingPunct="1">
              <a:lnSpc>
                <a:spcPct val="100000"/>
              </a:lnSpc>
              <a:spcBef>
                <a:spcPts val="0"/>
              </a:spcBef>
              <a:spcAft>
                <a:spcPts val="0"/>
              </a:spcAft>
              <a:buClr>
                <a:srgbClr val="565A5C"/>
              </a:buClr>
              <a:buSzPts val="1500"/>
              <a:buFont typeface="Arial" panose="020B0604020202020204" pitchFamily="34" charset="0"/>
              <a:buChar char="•"/>
              <a:tabLst/>
              <a:defRPr/>
            </a:pPr>
            <a:r>
              <a:rPr lang="en-US">
                <a:solidFill>
                  <a:srgbClr val="565A5C">
                    <a:lumMod val="75000"/>
                  </a:srgbClr>
                </a:solidFill>
              </a:rPr>
              <a:t>Using Intelligent Agents to automate communication with students</a:t>
            </a:r>
          </a:p>
          <a:p>
            <a:pPr marL="292100" marR="0" lvl="0" indent="-285750" algn="l" defTabSz="914400" rtl="0" eaLnBrk="1" fontAlgn="auto" latinLnBrk="0" hangingPunct="1">
              <a:lnSpc>
                <a:spcPct val="100000"/>
              </a:lnSpc>
              <a:spcBef>
                <a:spcPts val="0"/>
              </a:spcBef>
              <a:spcAft>
                <a:spcPts val="0"/>
              </a:spcAft>
              <a:buClr>
                <a:srgbClr val="565A5C"/>
              </a:buClr>
              <a:buSzPts val="1500"/>
              <a:buFont typeface="Arial" panose="020B0604020202020204" pitchFamily="34" charset="0"/>
              <a:buChar char="•"/>
              <a:tabLst/>
              <a:defRPr/>
            </a:pPr>
            <a:endParaRPr kumimoji="0" lang="en-US" sz="1600" b="0" i="0" u="none" strike="noStrike" kern="0" cap="none" spc="0" normalizeH="0" baseline="0" noProof="0">
              <a:ln>
                <a:noFill/>
              </a:ln>
              <a:solidFill>
                <a:srgbClr val="565A5C">
                  <a:lumMod val="75000"/>
                </a:srgbClr>
              </a:solidFill>
              <a:effectLst/>
              <a:uLnTx/>
              <a:uFillTx/>
              <a:latin typeface="Arial"/>
              <a:cs typeface="Arial"/>
              <a:sym typeface="Arial"/>
            </a:endParaRPr>
          </a:p>
          <a:p>
            <a:pPr marL="342900" marR="0" lvl="0" indent="-336550" algn="l" defTabSz="914400" rtl="0" eaLnBrk="1" fontAlgn="auto" latinLnBrk="0" hangingPunct="1">
              <a:lnSpc>
                <a:spcPct val="100000"/>
              </a:lnSpc>
              <a:spcBef>
                <a:spcPts val="0"/>
              </a:spcBef>
              <a:spcAft>
                <a:spcPts val="0"/>
              </a:spcAft>
              <a:buClr>
                <a:srgbClr val="565A5C"/>
              </a:buClr>
              <a:buSzPts val="1500"/>
              <a:buFont typeface="Arial"/>
              <a:buChar char="•"/>
              <a:tabLst/>
              <a:defRPr/>
            </a:pPr>
            <a:endParaRPr kumimoji="0" lang="en-US" sz="1600" b="0" i="0" u="none" strike="noStrike" kern="0" cap="none" spc="0" normalizeH="0" baseline="0" noProof="0">
              <a:ln>
                <a:noFill/>
              </a:ln>
              <a:solidFill>
                <a:srgbClr val="565A5C"/>
              </a:solidFill>
              <a:effectLst/>
              <a:uLnTx/>
              <a:uFillTx/>
              <a:latin typeface="Arial"/>
              <a:cs typeface="Arial"/>
              <a:sym typeface="Arial"/>
            </a:endParaRPr>
          </a:p>
        </p:txBody>
      </p:sp>
      <p:sp>
        <p:nvSpPr>
          <p:cNvPr id="4" name="Google Shape;2426;p490">
            <a:extLst>
              <a:ext uri="{FF2B5EF4-FFF2-40B4-BE49-F238E27FC236}">
                <a16:creationId xmlns:a16="http://schemas.microsoft.com/office/drawing/2014/main" id="{104DF74D-A4A1-4218-BE7C-658AC6B238D1}"/>
              </a:ext>
            </a:extLst>
          </p:cNvPr>
          <p:cNvSpPr/>
          <p:nvPr/>
        </p:nvSpPr>
        <p:spPr>
          <a:xfrm>
            <a:off x="5107886" y="1846484"/>
            <a:ext cx="7023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E15160"/>
              </a:solidFill>
              <a:effectLst/>
              <a:uLnTx/>
              <a:uFillTx/>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7B59707C-B727-4477-876B-54DD61202325}"/>
              </a:ext>
            </a:extLst>
          </p:cNvPr>
          <p:cNvSpPr txBox="1">
            <a:spLocks/>
          </p:cNvSpPr>
          <p:nvPr/>
        </p:nvSpPr>
        <p:spPr>
          <a:xfrm>
            <a:off x="157865" y="470049"/>
            <a:ext cx="4414135" cy="679444"/>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E87511"/>
                </a:solidFill>
                <a:effectLst/>
                <a:uLnTx/>
                <a:uFillTx/>
                <a:latin typeface="Arial"/>
                <a:ea typeface="+mj-ea"/>
                <a:cs typeface="+mj-cs"/>
                <a:sym typeface="Arial"/>
              </a:rPr>
              <a:t>Housekeeping Items</a:t>
            </a:r>
          </a:p>
        </p:txBody>
      </p:sp>
      <p:sp>
        <p:nvSpPr>
          <p:cNvPr id="7" name="Text Placeholder 11">
            <a:extLst>
              <a:ext uri="{FF2B5EF4-FFF2-40B4-BE49-F238E27FC236}">
                <a16:creationId xmlns:a16="http://schemas.microsoft.com/office/drawing/2014/main" id="{0AFB54DC-DD59-4915-A457-12B99EDA8D91}"/>
              </a:ext>
            </a:extLst>
          </p:cNvPr>
          <p:cNvSpPr txBox="1">
            <a:spLocks/>
          </p:cNvSpPr>
          <p:nvPr/>
        </p:nvSpPr>
        <p:spPr>
          <a:xfrm>
            <a:off x="157865" y="1651378"/>
            <a:ext cx="5130700" cy="2880281"/>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285750" marR="0" lvl="0" indent="-285750" algn="l" defTabSz="289288" rtl="0" eaLnBrk="1" fontAlgn="auto" latinLnBrk="0" hangingPunct="1">
              <a:lnSpc>
                <a:spcPct val="90000"/>
              </a:lnSpc>
              <a:spcBef>
                <a:spcPts val="316"/>
              </a:spcBef>
              <a:spcAft>
                <a:spcPts val="45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565A5C"/>
                </a:solidFill>
                <a:effectLst/>
                <a:uLnTx/>
                <a:uFillTx/>
                <a:latin typeface="Arial"/>
                <a:ea typeface="+mn-ea"/>
                <a:cs typeface="+mn-cs"/>
                <a:sym typeface="Arial"/>
              </a:rPr>
              <a:t>How can people ask questions?</a:t>
            </a:r>
          </a:p>
          <a:p>
            <a:pPr marL="285750" marR="0" lvl="0" indent="-285750" algn="l" defTabSz="289288" rtl="0" eaLnBrk="1" fontAlgn="auto" latinLnBrk="0" hangingPunct="1">
              <a:lnSpc>
                <a:spcPct val="90000"/>
              </a:lnSpc>
              <a:spcBef>
                <a:spcPts val="316"/>
              </a:spcBef>
              <a:spcAft>
                <a:spcPts val="45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565A5C"/>
                </a:solidFill>
                <a:effectLst/>
                <a:uLnTx/>
                <a:uFillTx/>
                <a:latin typeface="Arial"/>
                <a:ea typeface="+mn-ea"/>
                <a:cs typeface="+mn-cs"/>
                <a:sym typeface="Arial"/>
              </a:rPr>
              <a:t>Webinar recording and slide deck will be available on ___________</a:t>
            </a:r>
          </a:p>
          <a:p>
            <a:pPr marL="285750" marR="0" lvl="0" indent="-285750" algn="l" defTabSz="289288" rtl="0" eaLnBrk="1" fontAlgn="auto" latinLnBrk="0" hangingPunct="1">
              <a:lnSpc>
                <a:spcPct val="90000"/>
              </a:lnSpc>
              <a:spcBef>
                <a:spcPts val="316"/>
              </a:spcBef>
              <a:spcAft>
                <a:spcPts val="45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565A5C"/>
                </a:solidFill>
                <a:effectLst/>
                <a:uLnTx/>
                <a:uFillTx/>
                <a:latin typeface="Arial"/>
                <a:ea typeface="+mn-ea"/>
                <a:cs typeface="+mn-cs"/>
                <a:sym typeface="Arial"/>
              </a:rPr>
              <a:t>Information about attendance</a:t>
            </a:r>
          </a:p>
        </p:txBody>
      </p:sp>
    </p:spTree>
    <p:extLst>
      <p:ext uri="{BB962C8B-B14F-4D97-AF65-F5344CB8AC3E}">
        <p14:creationId xmlns:p14="http://schemas.microsoft.com/office/powerpoint/2010/main" val="6810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p:nvPr/>
        </p:nvSpPr>
        <p:spPr>
          <a:xfrm>
            <a:off x="20114" y="3077660"/>
            <a:ext cx="2077425" cy="1114200"/>
          </a:xfrm>
          <a:prstGeom prst="rect">
            <a:avLst/>
          </a:prstGeom>
          <a:noFill/>
          <a:ln>
            <a:noFill/>
          </a:ln>
        </p:spPr>
        <p:txBody>
          <a:bodyPr spcFirstLastPara="1" wrap="square" lIns="91425" tIns="91425" rIns="91425" bIns="91425" anchor="t"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500" b="0" i="0" u="none" strike="noStrike" kern="0" cap="none" spc="0" normalizeH="0" baseline="0" noProof="0">
                <a:ln>
                  <a:noFill/>
                </a:ln>
                <a:solidFill>
                  <a:srgbClr val="666666"/>
                </a:solidFill>
                <a:effectLst/>
                <a:uLnTx/>
                <a:uFillTx/>
                <a:latin typeface="Calibri"/>
                <a:ea typeface="Calibri"/>
                <a:cs typeface="Calibri"/>
                <a:sym typeface="Calibri"/>
              </a:rPr>
              <a:t>Company: </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666666"/>
                </a:solidFill>
                <a:effectLst/>
                <a:uLnTx/>
                <a:uFillTx/>
                <a:latin typeface="Calibri"/>
                <a:ea typeface="Calibri"/>
                <a:cs typeface="Calibri"/>
                <a:sym typeface="Calibri"/>
              </a:rPr>
              <a:t>D2L</a:t>
            </a:r>
            <a:endParaRPr kumimoji="0" sz="2500" b="1" i="0" u="none" strike="noStrike" kern="0" cap="none" spc="0" normalizeH="0" baseline="0" noProof="0">
              <a:ln>
                <a:noFill/>
              </a:ln>
              <a:solidFill>
                <a:srgbClr val="666666"/>
              </a:solidFill>
              <a:effectLst/>
              <a:uLnTx/>
              <a:uFillTx/>
              <a:latin typeface="Calibri"/>
              <a:ea typeface="Calibri"/>
              <a:cs typeface="Calibri"/>
              <a:sym typeface="Calibri"/>
            </a:endParaRPr>
          </a:p>
        </p:txBody>
      </p:sp>
      <p:pic>
        <p:nvPicPr>
          <p:cNvPr id="653" name="Google Shape;653;p98"/>
          <p:cNvPicPr preferRelativeResize="0"/>
          <p:nvPr/>
        </p:nvPicPr>
        <p:blipFill rotWithShape="1">
          <a:blip r:embed="rId3">
            <a:alphaModFix/>
          </a:blip>
          <a:srcRect l="19440" t="26959" r="16230" b="28249"/>
          <a:stretch/>
        </p:blipFill>
        <p:spPr>
          <a:xfrm>
            <a:off x="232464" y="1522025"/>
            <a:ext cx="1652725" cy="1150725"/>
          </a:xfrm>
          <a:prstGeom prst="rect">
            <a:avLst/>
          </a:prstGeom>
          <a:noFill/>
          <a:ln>
            <a:noFill/>
          </a:ln>
        </p:spPr>
      </p:pic>
      <p:pic>
        <p:nvPicPr>
          <p:cNvPr id="654" name="Google Shape;654;p98"/>
          <p:cNvPicPr preferRelativeResize="0"/>
          <p:nvPr/>
        </p:nvPicPr>
        <p:blipFill rotWithShape="1">
          <a:blip r:embed="rId4">
            <a:alphaModFix/>
          </a:blip>
          <a:srcRect/>
          <a:stretch/>
        </p:blipFill>
        <p:spPr>
          <a:xfrm>
            <a:off x="2582826" y="1522025"/>
            <a:ext cx="3272921" cy="1325976"/>
          </a:xfrm>
          <a:prstGeom prst="rect">
            <a:avLst/>
          </a:prstGeom>
          <a:noFill/>
          <a:ln>
            <a:noFill/>
          </a:ln>
        </p:spPr>
      </p:pic>
      <p:sp>
        <p:nvSpPr>
          <p:cNvPr id="655" name="Google Shape;655;p98"/>
          <p:cNvSpPr txBox="1"/>
          <p:nvPr/>
        </p:nvSpPr>
        <p:spPr>
          <a:xfrm>
            <a:off x="2490466" y="3077660"/>
            <a:ext cx="3164625" cy="1114200"/>
          </a:xfrm>
          <a:prstGeom prst="rect">
            <a:avLst/>
          </a:prstGeom>
          <a:noFill/>
          <a:ln>
            <a:noFill/>
          </a:ln>
        </p:spPr>
        <p:txBody>
          <a:bodyPr spcFirstLastPara="1" wrap="square" lIns="91425" tIns="91425" rIns="91425" bIns="91425" anchor="t"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500" b="0" i="0" u="none" strike="noStrike" kern="0" cap="none" spc="0" normalizeH="0" baseline="0" noProof="0">
                <a:ln>
                  <a:noFill/>
                </a:ln>
                <a:solidFill>
                  <a:srgbClr val="666666"/>
                </a:solidFill>
                <a:effectLst/>
                <a:uLnTx/>
                <a:uFillTx/>
                <a:latin typeface="Calibri"/>
                <a:ea typeface="Calibri"/>
                <a:cs typeface="Calibri"/>
                <a:sym typeface="Calibri"/>
              </a:rPr>
              <a:t>Product: </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666666"/>
                </a:solidFill>
                <a:effectLst/>
                <a:uLnTx/>
                <a:uFillTx/>
                <a:latin typeface="Calibri"/>
                <a:ea typeface="Calibri"/>
                <a:cs typeface="Calibri"/>
                <a:sym typeface="Calibri"/>
              </a:rPr>
              <a:t>Brightspace</a:t>
            </a:r>
            <a:endParaRPr kumimoji="0" sz="2500" b="1" i="0" u="none" strike="noStrike" kern="0" cap="none" spc="0" normalizeH="0" baseline="0" noProof="0">
              <a:ln>
                <a:noFill/>
              </a:ln>
              <a:solidFill>
                <a:srgbClr val="666666"/>
              </a:solidFill>
              <a:effectLst/>
              <a:uLnTx/>
              <a:uFillTx/>
              <a:latin typeface="Calibri"/>
              <a:ea typeface="Calibri"/>
              <a:cs typeface="Calibri"/>
              <a:sym typeface="Calibri"/>
            </a:endParaRPr>
          </a:p>
        </p:txBody>
      </p:sp>
      <p:sp>
        <p:nvSpPr>
          <p:cNvPr id="656" name="Google Shape;656;p98"/>
          <p:cNvSpPr txBox="1"/>
          <p:nvPr/>
        </p:nvSpPr>
        <p:spPr>
          <a:xfrm>
            <a:off x="5855747" y="3077660"/>
            <a:ext cx="3164625" cy="1114200"/>
          </a:xfrm>
          <a:prstGeom prst="rect">
            <a:avLst/>
          </a:prstGeom>
          <a:noFill/>
          <a:ln>
            <a:noFill/>
          </a:ln>
        </p:spPr>
        <p:txBody>
          <a:bodyPr spcFirstLastPara="1" wrap="square" lIns="91425" tIns="91425" rIns="91425" bIns="91425" anchor="t"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500" b="0" i="0" u="none" strike="noStrike" kern="0" cap="none" spc="0" normalizeH="0" baseline="0" noProof="0">
                <a:ln>
                  <a:noFill/>
                </a:ln>
                <a:solidFill>
                  <a:srgbClr val="666666"/>
                </a:solidFill>
                <a:effectLst/>
                <a:uLnTx/>
                <a:uFillTx/>
                <a:latin typeface="Calibri"/>
                <a:ea typeface="Calibri"/>
                <a:cs typeface="Calibri"/>
                <a:sym typeface="Calibri"/>
              </a:rPr>
              <a:t>Online Community:</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666666"/>
                </a:solidFill>
                <a:effectLst/>
                <a:uLnTx/>
                <a:uFillTx/>
                <a:latin typeface="Calibri"/>
                <a:ea typeface="Calibri"/>
                <a:cs typeface="Calibri"/>
                <a:sym typeface="Calibri"/>
              </a:rPr>
              <a:t>Brightspace Community</a:t>
            </a:r>
            <a:endParaRPr kumimoji="0" sz="2500" b="1" i="0" u="none" strike="noStrike" kern="0" cap="none" spc="0" normalizeH="0" baseline="0" noProof="0">
              <a:ln>
                <a:noFill/>
              </a:ln>
              <a:solidFill>
                <a:srgbClr val="666666"/>
              </a:solidFill>
              <a:effectLst/>
              <a:uLnTx/>
              <a:uFillTx/>
              <a:latin typeface="Calibri"/>
              <a:ea typeface="Calibri"/>
              <a:cs typeface="Calibri"/>
              <a:sym typeface="Calibri"/>
            </a:endParaRPr>
          </a:p>
        </p:txBody>
      </p:sp>
      <p:sp>
        <p:nvSpPr>
          <p:cNvPr id="657" name="Google Shape;657;p98"/>
          <p:cNvSpPr txBox="1"/>
          <p:nvPr/>
        </p:nvSpPr>
        <p:spPr>
          <a:xfrm>
            <a:off x="111365" y="255128"/>
            <a:ext cx="6781725" cy="646425"/>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3800" b="1" i="0" u="none" strike="noStrike" kern="0" cap="none" spc="0" normalizeH="0" baseline="0" noProof="0">
                <a:ln>
                  <a:noFill/>
                </a:ln>
                <a:solidFill>
                  <a:srgbClr val="009FBA"/>
                </a:solidFill>
                <a:effectLst/>
                <a:uLnTx/>
                <a:uFillTx/>
                <a:latin typeface="Calibri"/>
                <a:ea typeface="Calibri"/>
                <a:cs typeface="Calibri"/>
                <a:sym typeface="Calibri"/>
              </a:rPr>
              <a:t>Understanding some terms...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pic>
        <p:nvPicPr>
          <p:cNvPr id="658" name="Google Shape;658;p98" descr="cid:image003.png@01D54889.E1C1EDC0"/>
          <p:cNvPicPr preferRelativeResize="0"/>
          <p:nvPr/>
        </p:nvPicPr>
        <p:blipFill rotWithShape="1">
          <a:blip r:embed="rId5">
            <a:alphaModFix/>
          </a:blip>
          <a:srcRect/>
          <a:stretch/>
        </p:blipFill>
        <p:spPr>
          <a:xfrm>
            <a:off x="6575607" y="1348324"/>
            <a:ext cx="1724904" cy="16145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0"/>
        <p:cNvGrpSpPr/>
        <p:nvPr/>
      </p:nvGrpSpPr>
      <p:grpSpPr>
        <a:xfrm>
          <a:off x="0" y="0"/>
          <a:ext cx="0" cy="0"/>
          <a:chOff x="0" y="0"/>
          <a:chExt cx="0" cy="0"/>
        </a:xfrm>
      </p:grpSpPr>
      <p:sp>
        <p:nvSpPr>
          <p:cNvPr id="2611" name="Google Shape;2611;p504"/>
          <p:cNvSpPr/>
          <p:nvPr/>
        </p:nvSpPr>
        <p:spPr>
          <a:xfrm>
            <a:off x="4680106" y="155139"/>
            <a:ext cx="2330690" cy="442052"/>
          </a:xfrm>
          <a:prstGeom prst="rect">
            <a:avLst/>
          </a:prstGeom>
          <a:noFill/>
          <a:ln>
            <a:noFill/>
          </a:ln>
        </p:spPr>
        <p:txBody>
          <a:bodyPr spcFirstLastPara="1" wrap="square" lIns="68575" tIns="34275" rIns="68575" bIns="34275" anchor="t" anchorCtr="0">
            <a:noAutofit/>
          </a:bodyPr>
          <a:lstStyle/>
          <a:p>
            <a:pPr marL="0" marR="0" lvl="0" indent="0" algn="l" defTabSz="914378"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ea typeface="+mn-ea"/>
                <a:cs typeface="Arial"/>
                <a:sym typeface="Arial"/>
              </a:rPr>
              <a:t>One platform to collect your teaching resources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2" name="Google Shape;2612;p504"/>
          <p:cNvSpPr txBox="1"/>
          <p:nvPr/>
        </p:nvSpPr>
        <p:spPr>
          <a:xfrm>
            <a:off x="1033260" y="2058943"/>
            <a:ext cx="3373800" cy="1102800"/>
          </a:xfrm>
          <a:prstGeom prst="rect">
            <a:avLst/>
          </a:prstGeom>
          <a:noFill/>
          <a:ln>
            <a:noFill/>
          </a:ln>
        </p:spPr>
        <p:txBody>
          <a:bodyPr spcFirstLastPara="1" wrap="square" lIns="68575" tIns="34275" rIns="68575" bIns="34275" anchor="t" anchorCtr="0">
            <a:noAutofit/>
          </a:bodyPr>
          <a:lstStyle/>
          <a:p>
            <a:pPr marL="0" marR="0" lvl="0" indent="0" algn="l" defTabSz="914378" rtl="0" eaLnBrk="1" fontAlgn="auto" latinLnBrk="0" hangingPunct="1">
              <a:lnSpc>
                <a:spcPct val="100000"/>
              </a:lnSpc>
              <a:spcBef>
                <a:spcPts val="0"/>
              </a:spcBef>
              <a:spcAft>
                <a:spcPts val="0"/>
              </a:spcAft>
              <a:buClr>
                <a:srgbClr val="565A5C"/>
              </a:buClr>
              <a:buSzPts val="3000"/>
              <a:buFont typeface="Arial"/>
              <a:buNone/>
              <a:tabLst/>
              <a:defRPr/>
            </a:pPr>
            <a:r>
              <a:rPr kumimoji="0" lang="en" sz="3000" b="0" i="0" u="none" strike="noStrike" kern="0" cap="none" spc="0" normalizeH="0" baseline="0" noProof="0">
                <a:ln>
                  <a:noFill/>
                </a:ln>
                <a:solidFill>
                  <a:srgbClr val="565A5C"/>
                </a:solidFill>
                <a:effectLst/>
                <a:uLnTx/>
                <a:uFillTx/>
                <a:latin typeface="Arial"/>
                <a:ea typeface="+mn-ea"/>
                <a:cs typeface="Arial"/>
                <a:sym typeface="Arial"/>
              </a:rPr>
              <a:t>Why Educators</a:t>
            </a:r>
            <a:endParaRPr kumimoji="0" sz="3000" b="0" i="0" u="none" strike="noStrike" kern="0" cap="none" spc="0" normalizeH="0" baseline="0" noProof="0">
              <a:ln>
                <a:noFill/>
              </a:ln>
              <a:solidFill>
                <a:srgbClr val="565A5C"/>
              </a:solidFill>
              <a:effectLst/>
              <a:uLnTx/>
              <a:uFillTx/>
              <a:latin typeface="Arial"/>
              <a:ea typeface="+mn-ea"/>
              <a:cs typeface="Arial"/>
              <a:sym typeface="Arial"/>
            </a:endParaRPr>
          </a:p>
          <a:p>
            <a:pPr marL="0" marR="0" lvl="0" indent="0" algn="l" defTabSz="914378" rtl="0" eaLnBrk="1" fontAlgn="auto" latinLnBrk="0" hangingPunct="1">
              <a:lnSpc>
                <a:spcPct val="100000"/>
              </a:lnSpc>
              <a:spcBef>
                <a:spcPts val="0"/>
              </a:spcBef>
              <a:spcAft>
                <a:spcPts val="0"/>
              </a:spcAft>
              <a:buClr>
                <a:srgbClr val="565A5C"/>
              </a:buClr>
              <a:buSzPts val="3000"/>
              <a:buFont typeface="Arial"/>
              <a:buNone/>
              <a:tabLst/>
              <a:defRPr/>
            </a:pPr>
            <a:r>
              <a:rPr kumimoji="0" lang="en" sz="3000" b="0" i="0" u="none" strike="noStrike" kern="0" cap="none" spc="0" normalizeH="0" baseline="0" noProof="0">
                <a:ln>
                  <a:noFill/>
                </a:ln>
                <a:solidFill>
                  <a:srgbClr val="565A5C"/>
                </a:solidFill>
                <a:effectLst/>
                <a:uLnTx/>
                <a:uFillTx/>
                <a:latin typeface="Arial"/>
                <a:ea typeface="+mn-ea"/>
                <a:cs typeface="Arial"/>
                <a:sym typeface="Arial"/>
              </a:rPr>
              <a:t>      Brightspace</a:t>
            </a:r>
            <a:endParaRPr kumimoji="0" sz="1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3" name="Google Shape;2613;p504"/>
          <p:cNvSpPr/>
          <p:nvPr/>
        </p:nvSpPr>
        <p:spPr>
          <a:xfrm>
            <a:off x="1003233" y="3206780"/>
            <a:ext cx="1103203" cy="80028"/>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cs typeface="Arial"/>
              <a:sym typeface="Arial"/>
            </a:endParaRPr>
          </a:p>
        </p:txBody>
      </p:sp>
      <p:sp>
        <p:nvSpPr>
          <p:cNvPr id="2614" name="Google Shape;2614;p504"/>
          <p:cNvSpPr/>
          <p:nvPr/>
        </p:nvSpPr>
        <p:spPr>
          <a:xfrm>
            <a:off x="4752120" y="660561"/>
            <a:ext cx="516900" cy="70800"/>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cs typeface="Arial"/>
              <a:sym typeface="Arial"/>
            </a:endParaRPr>
          </a:p>
        </p:txBody>
      </p:sp>
      <p:sp>
        <p:nvSpPr>
          <p:cNvPr id="2615" name="Google Shape;2615;p504"/>
          <p:cNvSpPr/>
          <p:nvPr/>
        </p:nvSpPr>
        <p:spPr>
          <a:xfrm rot="5400000">
            <a:off x="-351000" y="85843"/>
            <a:ext cx="5751000" cy="5049000"/>
          </a:xfrm>
          <a:prstGeom prst="blockArc">
            <a:avLst>
              <a:gd name="adj1" fmla="val 10986300"/>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2618" name="Google Shape;2618;p504"/>
          <p:cNvSpPr/>
          <p:nvPr/>
        </p:nvSpPr>
        <p:spPr>
          <a:xfrm>
            <a:off x="5168106" y="1034468"/>
            <a:ext cx="1930373" cy="300000"/>
          </a:xfrm>
          <a:prstGeom prst="rect">
            <a:avLst/>
          </a:prstGeom>
          <a:noFill/>
          <a:ln>
            <a:noFill/>
          </a:ln>
        </p:spPr>
        <p:txBody>
          <a:bodyPr spcFirstLastPara="1" wrap="square" lIns="68575" tIns="34275" rIns="68575" bIns="34275" anchor="t" anchorCtr="0">
            <a:noAutofit/>
          </a:bodyPr>
          <a:lstStyle/>
          <a:p>
            <a:pPr marL="0" marR="0" lvl="0" indent="0" algn="l" defTabSz="914378"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ea typeface="+mn-ea"/>
                <a:cs typeface="Arial"/>
                <a:sym typeface="Arial"/>
              </a:rPr>
              <a:t>Equity for all students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9" name="Google Shape;2619;p504"/>
          <p:cNvSpPr/>
          <p:nvPr/>
        </p:nvSpPr>
        <p:spPr>
          <a:xfrm>
            <a:off x="1003232" y="2640795"/>
            <a:ext cx="465600" cy="399600"/>
          </a:xfrm>
          <a:prstGeom prst="heart">
            <a:avLst/>
          </a:prstGeom>
          <a:solidFill>
            <a:srgbClr val="FF6B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4" name="Google Shape;2616;p504">
            <a:extLst>
              <a:ext uri="{FF2B5EF4-FFF2-40B4-BE49-F238E27FC236}">
                <a16:creationId xmlns:a16="http://schemas.microsoft.com/office/drawing/2014/main" id="{3FAB7E71-3961-427C-84C0-3663877036C0}"/>
              </a:ext>
            </a:extLst>
          </p:cNvPr>
          <p:cNvPicPr preferRelativeResize="0"/>
          <p:nvPr/>
        </p:nvPicPr>
        <p:blipFill rotWithShape="1">
          <a:blip r:embed="rId3"/>
          <a:srcRect/>
          <a:stretch>
            <a:fillRect/>
          </a:stretch>
        </p:blipFill>
        <p:spPr>
          <a:xfrm>
            <a:off x="3875626" y="153499"/>
            <a:ext cx="633968" cy="633968"/>
          </a:xfrm>
          <a:prstGeom prst="rect">
            <a:avLst/>
          </a:prstGeom>
          <a:noFill/>
          <a:ln>
            <a:noFill/>
          </a:ln>
        </p:spPr>
      </p:pic>
      <p:pic>
        <p:nvPicPr>
          <p:cNvPr id="2" name="Picture 1" descr="A close up of a logo&#10;&#10;Description generated with very high confidence">
            <a:extLst>
              <a:ext uri="{FF2B5EF4-FFF2-40B4-BE49-F238E27FC236}">
                <a16:creationId xmlns:a16="http://schemas.microsoft.com/office/drawing/2014/main" id="{4AE3676C-840A-4EF9-AB1E-06AADF702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2678" y="-12835"/>
            <a:ext cx="931322" cy="5158086"/>
          </a:xfrm>
          <a:prstGeom prst="rect">
            <a:avLst/>
          </a:prstGeom>
        </p:spPr>
      </p:pic>
      <p:pic>
        <p:nvPicPr>
          <p:cNvPr id="30" name="Google Shape;2616;p504">
            <a:extLst>
              <a:ext uri="{FF2B5EF4-FFF2-40B4-BE49-F238E27FC236}">
                <a16:creationId xmlns:a16="http://schemas.microsoft.com/office/drawing/2014/main" id="{B2C8CD07-67C9-3847-A69B-C55150F02D08}"/>
              </a:ext>
            </a:extLst>
          </p:cNvPr>
          <p:cNvPicPr preferRelativeResize="0"/>
          <p:nvPr/>
        </p:nvPicPr>
        <p:blipFill rotWithShape="1">
          <a:blip r:embed="rId5"/>
          <a:srcRect/>
          <a:stretch>
            <a:fillRect/>
          </a:stretch>
        </p:blipFill>
        <p:spPr>
          <a:xfrm>
            <a:off x="4372390" y="943057"/>
            <a:ext cx="633968" cy="633968"/>
          </a:xfrm>
          <a:prstGeom prst="rect">
            <a:avLst/>
          </a:prstGeom>
          <a:noFill/>
          <a:ln>
            <a:noFill/>
          </a:ln>
        </p:spPr>
      </p:pic>
      <p:pic>
        <p:nvPicPr>
          <p:cNvPr id="31" name="Google Shape;2616;p504">
            <a:extLst>
              <a:ext uri="{FF2B5EF4-FFF2-40B4-BE49-F238E27FC236}">
                <a16:creationId xmlns:a16="http://schemas.microsoft.com/office/drawing/2014/main" id="{FB697C1C-B53D-2142-8705-E9A2C1594740}"/>
              </a:ext>
            </a:extLst>
          </p:cNvPr>
          <p:cNvPicPr preferRelativeResize="0"/>
          <p:nvPr/>
        </p:nvPicPr>
        <p:blipFill rotWithShape="1">
          <a:blip r:embed="rId6"/>
          <a:srcRect/>
          <a:stretch>
            <a:fillRect/>
          </a:stretch>
        </p:blipFill>
        <p:spPr>
          <a:xfrm>
            <a:off x="4689375" y="1835233"/>
            <a:ext cx="633968" cy="633968"/>
          </a:xfrm>
          <a:prstGeom prst="rect">
            <a:avLst/>
          </a:prstGeom>
          <a:noFill/>
          <a:ln>
            <a:noFill/>
          </a:ln>
        </p:spPr>
      </p:pic>
      <p:pic>
        <p:nvPicPr>
          <p:cNvPr id="32" name="Google Shape;2616;p504">
            <a:extLst>
              <a:ext uri="{FF2B5EF4-FFF2-40B4-BE49-F238E27FC236}">
                <a16:creationId xmlns:a16="http://schemas.microsoft.com/office/drawing/2014/main" id="{25A8F684-C3E4-874A-9D62-394FEA9AA4CB}"/>
              </a:ext>
            </a:extLst>
          </p:cNvPr>
          <p:cNvPicPr preferRelativeResize="0"/>
          <p:nvPr/>
        </p:nvPicPr>
        <p:blipFill rotWithShape="1">
          <a:blip r:embed="rId7"/>
          <a:srcRect/>
          <a:stretch>
            <a:fillRect/>
          </a:stretch>
        </p:blipFill>
        <p:spPr>
          <a:xfrm>
            <a:off x="4689375" y="2713789"/>
            <a:ext cx="633968" cy="633968"/>
          </a:xfrm>
          <a:prstGeom prst="rect">
            <a:avLst/>
          </a:prstGeom>
          <a:noFill/>
          <a:ln>
            <a:noFill/>
          </a:ln>
        </p:spPr>
      </p:pic>
      <p:pic>
        <p:nvPicPr>
          <p:cNvPr id="33" name="Google Shape;2616;p504">
            <a:extLst>
              <a:ext uri="{FF2B5EF4-FFF2-40B4-BE49-F238E27FC236}">
                <a16:creationId xmlns:a16="http://schemas.microsoft.com/office/drawing/2014/main" id="{2E7FD84D-3AE7-5043-89EA-196E92AE058D}"/>
              </a:ext>
            </a:extLst>
          </p:cNvPr>
          <p:cNvPicPr preferRelativeResize="0"/>
          <p:nvPr/>
        </p:nvPicPr>
        <p:blipFill rotWithShape="1">
          <a:blip r:embed="rId8"/>
          <a:srcRect/>
          <a:stretch>
            <a:fillRect/>
          </a:stretch>
        </p:blipFill>
        <p:spPr>
          <a:xfrm>
            <a:off x="4372390" y="3605119"/>
            <a:ext cx="633968" cy="633968"/>
          </a:xfrm>
          <a:prstGeom prst="rect">
            <a:avLst/>
          </a:prstGeom>
          <a:noFill/>
          <a:ln>
            <a:noFill/>
          </a:ln>
        </p:spPr>
      </p:pic>
      <p:pic>
        <p:nvPicPr>
          <p:cNvPr id="34" name="Google Shape;2616;p504">
            <a:extLst>
              <a:ext uri="{FF2B5EF4-FFF2-40B4-BE49-F238E27FC236}">
                <a16:creationId xmlns:a16="http://schemas.microsoft.com/office/drawing/2014/main" id="{12BFBAD1-E63C-E940-9CF6-C71113951D75}"/>
              </a:ext>
            </a:extLst>
          </p:cNvPr>
          <p:cNvPicPr preferRelativeResize="0"/>
          <p:nvPr/>
        </p:nvPicPr>
        <p:blipFill rotWithShape="1">
          <a:blip r:embed="rId9"/>
          <a:srcRect/>
          <a:stretch>
            <a:fillRect/>
          </a:stretch>
        </p:blipFill>
        <p:spPr>
          <a:xfrm>
            <a:off x="3875626" y="4357836"/>
            <a:ext cx="633968" cy="633968"/>
          </a:xfrm>
          <a:prstGeom prst="rect">
            <a:avLst/>
          </a:prstGeom>
          <a:noFill/>
          <a:ln>
            <a:noFill/>
          </a:ln>
        </p:spPr>
      </p:pic>
      <p:sp>
        <p:nvSpPr>
          <p:cNvPr id="35" name="Google Shape;2614;p504">
            <a:extLst>
              <a:ext uri="{FF2B5EF4-FFF2-40B4-BE49-F238E27FC236}">
                <a16:creationId xmlns:a16="http://schemas.microsoft.com/office/drawing/2014/main" id="{4E2462DC-933A-7749-B068-AB77EC470238}"/>
              </a:ext>
            </a:extLst>
          </p:cNvPr>
          <p:cNvSpPr/>
          <p:nvPr/>
        </p:nvSpPr>
        <p:spPr>
          <a:xfrm>
            <a:off x="5245549" y="1340730"/>
            <a:ext cx="516900" cy="70800"/>
          </a:xfrm>
          <a:prstGeom prst="rect">
            <a:avLst/>
          </a:prstGeom>
          <a:solidFill>
            <a:srgbClr val="AFA1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cs typeface="Arial"/>
              <a:sym typeface="Arial"/>
            </a:endParaRPr>
          </a:p>
        </p:txBody>
      </p:sp>
      <p:sp>
        <p:nvSpPr>
          <p:cNvPr id="36" name="Google Shape;2618;p504">
            <a:extLst>
              <a:ext uri="{FF2B5EF4-FFF2-40B4-BE49-F238E27FC236}">
                <a16:creationId xmlns:a16="http://schemas.microsoft.com/office/drawing/2014/main" id="{315B6F3B-1F73-264E-B6B4-1A72D2FFFBEB}"/>
              </a:ext>
            </a:extLst>
          </p:cNvPr>
          <p:cNvSpPr/>
          <p:nvPr/>
        </p:nvSpPr>
        <p:spPr>
          <a:xfrm>
            <a:off x="5504000" y="1819500"/>
            <a:ext cx="2488658" cy="300000"/>
          </a:xfrm>
          <a:prstGeom prst="rect">
            <a:avLst/>
          </a:prstGeom>
          <a:noFill/>
          <a:ln>
            <a:noFill/>
          </a:ln>
        </p:spPr>
        <p:txBody>
          <a:bodyPr spcFirstLastPara="1" wrap="square" lIns="68575" tIns="34275" rIns="68575" bIns="34275" anchor="t" anchorCtr="0">
            <a:noAutofit/>
          </a:bodyPr>
          <a:lstStyle/>
          <a:p>
            <a:pPr marL="0" marR="0" lvl="0" indent="0" algn="l" defTabSz="914378"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ea typeface="+mn-ea"/>
                <a:cs typeface="Arial"/>
                <a:sym typeface="Arial"/>
              </a:rPr>
              <a:t>Meaningful connections with students and parents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614;p504">
            <a:extLst>
              <a:ext uri="{FF2B5EF4-FFF2-40B4-BE49-F238E27FC236}">
                <a16:creationId xmlns:a16="http://schemas.microsoft.com/office/drawing/2014/main" id="{FEA948CB-E248-AA4B-9D93-1CDFB205A323}"/>
              </a:ext>
            </a:extLst>
          </p:cNvPr>
          <p:cNvSpPr/>
          <p:nvPr/>
        </p:nvSpPr>
        <p:spPr>
          <a:xfrm>
            <a:off x="5581443" y="2324854"/>
            <a:ext cx="516900" cy="70800"/>
          </a:xfrm>
          <a:prstGeom prst="rect">
            <a:avLst/>
          </a:prstGeom>
          <a:solidFill>
            <a:srgbClr val="8CCD5A"/>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cs typeface="Arial"/>
              <a:sym typeface="Arial"/>
            </a:endParaRPr>
          </a:p>
        </p:txBody>
      </p:sp>
      <p:sp>
        <p:nvSpPr>
          <p:cNvPr id="38" name="Google Shape;2618;p504">
            <a:extLst>
              <a:ext uri="{FF2B5EF4-FFF2-40B4-BE49-F238E27FC236}">
                <a16:creationId xmlns:a16="http://schemas.microsoft.com/office/drawing/2014/main" id="{A1654DF5-7BE5-E34F-BA11-817B113ACC3E}"/>
              </a:ext>
            </a:extLst>
          </p:cNvPr>
          <p:cNvSpPr/>
          <p:nvPr/>
        </p:nvSpPr>
        <p:spPr>
          <a:xfrm>
            <a:off x="5504000" y="2813558"/>
            <a:ext cx="1876315" cy="300000"/>
          </a:xfrm>
          <a:prstGeom prst="rect">
            <a:avLst/>
          </a:prstGeom>
          <a:noFill/>
          <a:ln>
            <a:noFill/>
          </a:ln>
        </p:spPr>
        <p:txBody>
          <a:bodyPr spcFirstLastPara="1" wrap="square" lIns="68575" tIns="34275" rIns="68575" bIns="34275" anchor="t" anchorCtr="0">
            <a:noAutofit/>
          </a:bodyPr>
          <a:lstStyle/>
          <a:p>
            <a:pPr marL="0" marR="0" lvl="0" indent="0" algn="l" defTabSz="914378"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ea typeface="+mn-ea"/>
                <a:cs typeface="Arial"/>
                <a:sym typeface="Arial"/>
              </a:rPr>
              <a:t>Tools teachers love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614;p504">
            <a:extLst>
              <a:ext uri="{FF2B5EF4-FFF2-40B4-BE49-F238E27FC236}">
                <a16:creationId xmlns:a16="http://schemas.microsoft.com/office/drawing/2014/main" id="{250C71D6-4F92-114A-AAA6-F3CD95165815}"/>
              </a:ext>
            </a:extLst>
          </p:cNvPr>
          <p:cNvSpPr/>
          <p:nvPr/>
        </p:nvSpPr>
        <p:spPr>
          <a:xfrm>
            <a:off x="5581443" y="3119820"/>
            <a:ext cx="516900" cy="70800"/>
          </a:xfrm>
          <a:prstGeom prst="rect">
            <a:avLst/>
          </a:prstGeom>
          <a:solidFill>
            <a:srgbClr val="EA82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cs typeface="Arial"/>
              <a:sym typeface="Arial"/>
            </a:endParaRPr>
          </a:p>
        </p:txBody>
      </p:sp>
      <p:sp>
        <p:nvSpPr>
          <p:cNvPr id="40" name="Google Shape;2618;p504">
            <a:extLst>
              <a:ext uri="{FF2B5EF4-FFF2-40B4-BE49-F238E27FC236}">
                <a16:creationId xmlns:a16="http://schemas.microsoft.com/office/drawing/2014/main" id="{85D9EE98-DB4F-9841-80DE-0A720BFD1A67}"/>
              </a:ext>
            </a:extLst>
          </p:cNvPr>
          <p:cNvSpPr/>
          <p:nvPr/>
        </p:nvSpPr>
        <p:spPr>
          <a:xfrm>
            <a:off x="5168106" y="3705751"/>
            <a:ext cx="1930373" cy="300000"/>
          </a:xfrm>
          <a:prstGeom prst="rect">
            <a:avLst/>
          </a:prstGeom>
          <a:noFill/>
          <a:ln>
            <a:noFill/>
          </a:ln>
        </p:spPr>
        <p:txBody>
          <a:bodyPr spcFirstLastPara="1" wrap="square" lIns="68575" tIns="34275" rIns="68575" bIns="34275" anchor="t" anchorCtr="0">
            <a:noAutofit/>
          </a:bodyPr>
          <a:lstStyle/>
          <a:p>
            <a:pPr marL="0" marR="0" lvl="0" indent="0" algn="l" defTabSz="914378"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ea typeface="+mn-ea"/>
                <a:cs typeface="Arial"/>
                <a:sym typeface="Arial"/>
              </a:rPr>
              <a:t>Worry-free technology</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2614;p504">
            <a:extLst>
              <a:ext uri="{FF2B5EF4-FFF2-40B4-BE49-F238E27FC236}">
                <a16:creationId xmlns:a16="http://schemas.microsoft.com/office/drawing/2014/main" id="{80CF6AEC-C294-3E41-A61A-A4BD432A263B}"/>
              </a:ext>
            </a:extLst>
          </p:cNvPr>
          <p:cNvSpPr/>
          <p:nvPr/>
        </p:nvSpPr>
        <p:spPr>
          <a:xfrm>
            <a:off x="5245549" y="4012013"/>
            <a:ext cx="516900" cy="70800"/>
          </a:xfrm>
          <a:prstGeom prst="rect">
            <a:avLst/>
          </a:prstGeom>
          <a:solidFill>
            <a:srgbClr val="FFBA59"/>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cs typeface="Arial"/>
              <a:sym typeface="Arial"/>
            </a:endParaRPr>
          </a:p>
        </p:txBody>
      </p:sp>
      <p:sp>
        <p:nvSpPr>
          <p:cNvPr id="42" name="Google Shape;2618;p504">
            <a:extLst>
              <a:ext uri="{FF2B5EF4-FFF2-40B4-BE49-F238E27FC236}">
                <a16:creationId xmlns:a16="http://schemas.microsoft.com/office/drawing/2014/main" id="{51B4AC43-F196-3E40-ACE9-4B3CDE4FA57A}"/>
              </a:ext>
            </a:extLst>
          </p:cNvPr>
          <p:cNvSpPr/>
          <p:nvPr/>
        </p:nvSpPr>
        <p:spPr>
          <a:xfrm>
            <a:off x="4680107" y="4484328"/>
            <a:ext cx="3866993" cy="229199"/>
          </a:xfrm>
          <a:prstGeom prst="rect">
            <a:avLst/>
          </a:prstGeom>
          <a:noFill/>
          <a:ln>
            <a:noFill/>
          </a:ln>
        </p:spPr>
        <p:txBody>
          <a:bodyPr spcFirstLastPara="1" wrap="square" lIns="68575" tIns="34275" rIns="68575" bIns="34275" anchor="t" anchorCtr="0">
            <a:noAutofit/>
          </a:bodyPr>
          <a:lstStyle/>
          <a:p>
            <a:pPr marL="0" marR="0" lvl="0" indent="0" algn="l" defTabSz="914378"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ea typeface="+mn-ea"/>
                <a:cs typeface="Arial"/>
                <a:sym typeface="Arial"/>
              </a:rPr>
              <a:t>Content aligned with curriculum outcomes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614;p504">
            <a:extLst>
              <a:ext uri="{FF2B5EF4-FFF2-40B4-BE49-F238E27FC236}">
                <a16:creationId xmlns:a16="http://schemas.microsoft.com/office/drawing/2014/main" id="{E5D42DD7-37F4-7947-BE13-DF42B7B88A9A}"/>
              </a:ext>
            </a:extLst>
          </p:cNvPr>
          <p:cNvSpPr/>
          <p:nvPr/>
        </p:nvSpPr>
        <p:spPr>
          <a:xfrm>
            <a:off x="4757550" y="4790589"/>
            <a:ext cx="5169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defTabSz="914378"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cs typeface="Arial"/>
              <a:sym typeface="Arial"/>
            </a:endParaRPr>
          </a:p>
        </p:txBody>
      </p:sp>
    </p:spTree>
    <p:extLst>
      <p:ext uri="{BB962C8B-B14F-4D97-AF65-F5344CB8AC3E}">
        <p14:creationId xmlns:p14="http://schemas.microsoft.com/office/powerpoint/2010/main" val="393746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6F0-79CB-4D6F-98B9-97BFCDA36D4C}"/>
              </a:ext>
            </a:extLst>
          </p:cNvPr>
          <p:cNvSpPr>
            <a:spLocks noGrp="1"/>
          </p:cNvSpPr>
          <p:nvPr>
            <p:ph type="title"/>
          </p:nvPr>
        </p:nvSpPr>
        <p:spPr>
          <a:xfrm>
            <a:off x="246792" y="1237940"/>
            <a:ext cx="4746167" cy="509583"/>
          </a:xfrm>
        </p:spPr>
        <p:txBody>
          <a:bodyPr/>
          <a:lstStyle/>
          <a:p>
            <a:r>
              <a:rPr lang="en-US" sz="2800" b="1"/>
              <a:t>Ready to take a look?</a:t>
            </a:r>
            <a:br>
              <a:rPr lang="en-US" sz="2800" b="1"/>
            </a:br>
            <a:r>
              <a:rPr lang="en-US" sz="2400"/>
              <a:t>It’s Demo Time!</a:t>
            </a:r>
            <a:endParaRPr lang="en-US" sz="2800"/>
          </a:p>
        </p:txBody>
      </p:sp>
      <p:sp>
        <p:nvSpPr>
          <p:cNvPr id="3" name="Text Placeholder 2">
            <a:extLst>
              <a:ext uri="{FF2B5EF4-FFF2-40B4-BE49-F238E27FC236}">
                <a16:creationId xmlns:a16="http://schemas.microsoft.com/office/drawing/2014/main" id="{307007F6-AD6E-490C-A159-7C28A428EDDD}"/>
              </a:ext>
            </a:extLst>
          </p:cNvPr>
          <p:cNvSpPr>
            <a:spLocks noGrp="1"/>
          </p:cNvSpPr>
          <p:nvPr>
            <p:ph type="body" sz="quarter" idx="10"/>
          </p:nvPr>
        </p:nvSpPr>
        <p:spPr>
          <a:xfrm>
            <a:off x="246792" y="2140830"/>
            <a:ext cx="4575575" cy="2557059"/>
          </a:xfrm>
        </p:spPr>
        <p:txBody>
          <a:bodyPr/>
          <a:lstStyle/>
          <a:p>
            <a:r>
              <a:rPr lang="en-US" sz="1800" b="1"/>
              <a:t>Learning Objectives:</a:t>
            </a:r>
          </a:p>
          <a:p>
            <a:pPr marL="285750" lvl="0" indent="-285750" defTabSz="914400">
              <a:lnSpc>
                <a:spcPct val="100000"/>
              </a:lnSpc>
              <a:spcBef>
                <a:spcPts val="0"/>
              </a:spcBef>
              <a:buClr>
                <a:srgbClr val="000000"/>
              </a:buClr>
              <a:buFont typeface="Wingdings" panose="05000000000000000000" pitchFamily="2" charset="2"/>
              <a:buChar char="q"/>
            </a:pPr>
            <a:r>
              <a:rPr lang="en-US" sz="1400" kern="0">
                <a:solidFill>
                  <a:srgbClr val="262626"/>
                </a:solidFill>
                <a:latin typeface="+mj-lt"/>
                <a:cs typeface="Arial"/>
                <a:sym typeface="Arial"/>
              </a:rPr>
              <a:t>Create learning groups of students by shared interest, topic, or ability for assignments</a:t>
            </a:r>
          </a:p>
          <a:p>
            <a:pPr lvl="0" defTabSz="914400">
              <a:lnSpc>
                <a:spcPct val="100000"/>
              </a:lnSpc>
              <a:spcBef>
                <a:spcPts val="0"/>
              </a:spcBef>
              <a:buClr>
                <a:srgbClr val="000000"/>
              </a:buClr>
            </a:pPr>
            <a:endParaRPr lang="en-US" sz="1400" kern="0">
              <a:solidFill>
                <a:srgbClr val="262626"/>
              </a:solidFill>
              <a:latin typeface="+mj-lt"/>
              <a:cs typeface="Arial"/>
              <a:sym typeface="Arial"/>
            </a:endParaRPr>
          </a:p>
          <a:p>
            <a:pPr marL="292100" lvl="0" indent="-285750" defTabSz="914400">
              <a:lnSpc>
                <a:spcPct val="100000"/>
              </a:lnSpc>
              <a:spcBef>
                <a:spcPts val="0"/>
              </a:spcBef>
              <a:buClr>
                <a:srgbClr val="565A5C"/>
              </a:buClr>
              <a:buSzPts val="1500"/>
              <a:buFont typeface="Wingdings" panose="05000000000000000000" pitchFamily="2" charset="2"/>
              <a:buChar char="q"/>
              <a:defRPr/>
            </a:pPr>
            <a:r>
              <a:rPr lang="en-US" sz="1400">
                <a:solidFill>
                  <a:srgbClr val="565A5C">
                    <a:lumMod val="75000"/>
                  </a:srgbClr>
                </a:solidFill>
                <a:latin typeface="+mj-lt"/>
              </a:rPr>
              <a:t>Use Release Conditions help deliver content to students based on meeting specific criteria</a:t>
            </a:r>
          </a:p>
          <a:p>
            <a:pPr fontAlgn="base"/>
            <a:endParaRPr lang="en-US" sz="1350"/>
          </a:p>
        </p:txBody>
      </p:sp>
      <p:sp>
        <p:nvSpPr>
          <p:cNvPr id="4" name="Rectangle 3">
            <a:extLst>
              <a:ext uri="{FF2B5EF4-FFF2-40B4-BE49-F238E27FC236}">
                <a16:creationId xmlns:a16="http://schemas.microsoft.com/office/drawing/2014/main" id="{614F1E24-1CA2-4B36-A8B0-0386F6D0CD37}"/>
              </a:ext>
            </a:extLst>
          </p:cNvPr>
          <p:cNvSpPr/>
          <p:nvPr/>
        </p:nvSpPr>
        <p:spPr>
          <a:xfrm>
            <a:off x="4454820" y="2417862"/>
            <a:ext cx="234360" cy="307777"/>
          </a:xfrm>
          <a:prstGeom prst="rect">
            <a:avLst/>
          </a:prstGeom>
        </p:spPr>
        <p:txBody>
          <a:bodyPr wrap="none">
            <a:spAutoFit/>
          </a:bodyPr>
          <a:lstStyle/>
          <a:p>
            <a:r>
              <a:rPr lang="en-US"/>
              <a:t> </a:t>
            </a:r>
          </a:p>
        </p:txBody>
      </p:sp>
      <p:sp>
        <p:nvSpPr>
          <p:cNvPr id="5" name="Rectangle 4">
            <a:extLst>
              <a:ext uri="{FF2B5EF4-FFF2-40B4-BE49-F238E27FC236}">
                <a16:creationId xmlns:a16="http://schemas.microsoft.com/office/drawing/2014/main" id="{FBC8254C-8192-4790-A7FE-23DA4282785E}"/>
              </a:ext>
            </a:extLst>
          </p:cNvPr>
          <p:cNvSpPr/>
          <p:nvPr/>
        </p:nvSpPr>
        <p:spPr>
          <a:xfrm>
            <a:off x="4454820" y="2417862"/>
            <a:ext cx="234360" cy="307777"/>
          </a:xfrm>
          <a:prstGeom prst="rect">
            <a:avLst/>
          </a:prstGeom>
        </p:spPr>
        <p:txBody>
          <a:bodyPr wrap="none">
            <a:spAutoFit/>
          </a:bodyPr>
          <a:lstStyle/>
          <a:p>
            <a:r>
              <a:rPr lang="en-US"/>
              <a:t> </a:t>
            </a:r>
          </a:p>
        </p:txBody>
      </p:sp>
    </p:spTree>
    <p:extLst>
      <p:ext uri="{BB962C8B-B14F-4D97-AF65-F5344CB8AC3E}">
        <p14:creationId xmlns:p14="http://schemas.microsoft.com/office/powerpoint/2010/main" val="204308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3">
            <a:alphaModFix/>
          </a:blip>
          <a:srcRect/>
          <a:stretch/>
        </p:blipFill>
        <p:spPr>
          <a:xfrm>
            <a:off x="4526032" y="1141357"/>
            <a:ext cx="4527671" cy="2463527"/>
          </a:xfrm>
          <a:prstGeom prst="rect">
            <a:avLst/>
          </a:prstGeom>
          <a:noFill/>
          <a:ln>
            <a:noFill/>
          </a:ln>
          <a:effectLst>
            <a:outerShdw blurRad="292100" dist="139700" dir="2700000" algn="tl" rotWithShape="0">
              <a:srgbClr val="333333">
                <a:alpha val="64709"/>
              </a:srgbClr>
            </a:outerShdw>
          </a:effectLst>
        </p:spPr>
      </p:pic>
      <p:pic>
        <p:nvPicPr>
          <p:cNvPr id="59" name="Google Shape;59;p14"/>
          <p:cNvPicPr preferRelativeResize="0"/>
          <p:nvPr/>
        </p:nvPicPr>
        <p:blipFill rotWithShape="1">
          <a:blip r:embed="rId4">
            <a:alphaModFix/>
          </a:blip>
          <a:srcRect/>
          <a:stretch/>
        </p:blipFill>
        <p:spPr>
          <a:xfrm>
            <a:off x="304069" y="719149"/>
            <a:ext cx="3944190" cy="3193256"/>
          </a:xfrm>
          <a:prstGeom prst="rect">
            <a:avLst/>
          </a:prstGeom>
          <a:noFill/>
          <a:ln>
            <a:noFill/>
          </a:ln>
          <a:effectLst>
            <a:outerShdw blurRad="292100" dist="139700" dir="2700000" algn="tl" rotWithShape="0">
              <a:srgbClr val="333333">
                <a:alpha val="64709"/>
              </a:srgbClr>
            </a:outerShdw>
          </a:effectLst>
        </p:spPr>
      </p:pic>
      <p:sp>
        <p:nvSpPr>
          <p:cNvPr id="60" name="Google Shape;60;p14"/>
          <p:cNvSpPr txBox="1">
            <a:spLocks noGrp="1"/>
          </p:cNvSpPr>
          <p:nvPr>
            <p:ph type="title"/>
          </p:nvPr>
        </p:nvSpPr>
        <p:spPr>
          <a:xfrm>
            <a:off x="127527" y="90902"/>
            <a:ext cx="7706700" cy="993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300"/>
              <a:buNone/>
            </a:pPr>
            <a:r>
              <a:rPr lang="en">
                <a:solidFill>
                  <a:srgbClr val="0000FF"/>
                </a:solidFill>
              </a:rPr>
              <a:t>How to Create a Group (1/2)</a:t>
            </a:r>
            <a:endParaRPr>
              <a:solidFill>
                <a:srgbClr val="0000FF"/>
              </a:solidFill>
            </a:endParaRPr>
          </a:p>
        </p:txBody>
      </p:sp>
      <p:sp>
        <p:nvSpPr>
          <p:cNvPr id="61" name="Google Shape;61;p14"/>
          <p:cNvSpPr txBox="1">
            <a:spLocks noGrp="1"/>
          </p:cNvSpPr>
          <p:nvPr>
            <p:ph type="body" idx="1"/>
          </p:nvPr>
        </p:nvSpPr>
        <p:spPr>
          <a:xfrm>
            <a:off x="432326" y="4115404"/>
            <a:ext cx="7959000" cy="937200"/>
          </a:xfrm>
          <a:prstGeom prst="rect">
            <a:avLst/>
          </a:prstGeom>
          <a:noFill/>
          <a:ln>
            <a:noFill/>
          </a:ln>
        </p:spPr>
        <p:txBody>
          <a:bodyPr spcFirstLastPara="1" wrap="square" lIns="68575" tIns="34275" rIns="68575" bIns="34275" anchor="t" anchorCtr="0">
            <a:noAutofit/>
          </a:bodyPr>
          <a:lstStyle/>
          <a:p>
            <a:pPr marL="254000" lvl="0" indent="-165100" algn="l" rtl="0">
              <a:lnSpc>
                <a:spcPct val="90000"/>
              </a:lnSpc>
              <a:spcBef>
                <a:spcPts val="300"/>
              </a:spcBef>
              <a:spcAft>
                <a:spcPts val="0"/>
              </a:spcAft>
              <a:buSzPts val="1400"/>
              <a:buFont typeface="Calibri"/>
              <a:buNone/>
            </a:pPr>
            <a:endParaRPr sz="1400">
              <a:solidFill>
                <a:srgbClr val="000000"/>
              </a:solidFill>
            </a:endParaRPr>
          </a:p>
          <a:p>
            <a:pPr marL="254000" lvl="0" indent="-254000" algn="l" rtl="0">
              <a:lnSpc>
                <a:spcPct val="90000"/>
              </a:lnSpc>
              <a:spcBef>
                <a:spcPts val="300"/>
              </a:spcBef>
              <a:spcAft>
                <a:spcPts val="0"/>
              </a:spcAft>
              <a:buClr>
                <a:srgbClr val="000000"/>
              </a:buClr>
              <a:buSzPts val="1400"/>
              <a:buFont typeface="Calibri"/>
              <a:buAutoNum type="arabicPeriod"/>
            </a:pPr>
            <a:r>
              <a:rPr lang="en" sz="1400">
                <a:solidFill>
                  <a:srgbClr val="000000"/>
                </a:solidFill>
              </a:rPr>
              <a:t>Navigate to the Groups tool from either your Navbar or Course Admin</a:t>
            </a:r>
            <a:endParaRPr>
              <a:solidFill>
                <a:srgbClr val="000000"/>
              </a:solidFill>
            </a:endParaRPr>
          </a:p>
          <a:p>
            <a:pPr marL="254000" lvl="0" indent="-254000" algn="l" rtl="0">
              <a:lnSpc>
                <a:spcPct val="90000"/>
              </a:lnSpc>
              <a:spcBef>
                <a:spcPts val="300"/>
              </a:spcBef>
              <a:spcAft>
                <a:spcPts val="0"/>
              </a:spcAft>
              <a:buClr>
                <a:srgbClr val="000000"/>
              </a:buClr>
              <a:buSzPts val="1400"/>
              <a:buFont typeface="Calibri"/>
              <a:buAutoNum type="arabicPeriod"/>
            </a:pPr>
            <a:r>
              <a:rPr lang="en" sz="1400">
                <a:solidFill>
                  <a:srgbClr val="000000"/>
                </a:solidFill>
              </a:rPr>
              <a:t>Create “New Category”</a:t>
            </a:r>
            <a:endParaRPr sz="1400">
              <a:solidFill>
                <a:srgbClr val="000000"/>
              </a:solidFill>
            </a:endParaRPr>
          </a:p>
          <a:p>
            <a:pPr marL="0" lvl="0" indent="0" algn="l" rtl="0">
              <a:lnSpc>
                <a:spcPct val="90000"/>
              </a:lnSpc>
              <a:spcBef>
                <a:spcPts val="300"/>
              </a:spcBef>
              <a:spcAft>
                <a:spcPts val="0"/>
              </a:spcAft>
              <a:buSzPts val="1800"/>
              <a:buNone/>
            </a:pPr>
            <a:endParaRPr sz="1400">
              <a:solidFill>
                <a:srgbClr val="000000"/>
              </a:solidFill>
            </a:endParaRPr>
          </a:p>
          <a:p>
            <a:pPr marL="0" lvl="0" indent="0" algn="l" rtl="0">
              <a:lnSpc>
                <a:spcPct val="90000"/>
              </a:lnSpc>
              <a:spcBef>
                <a:spcPts val="300"/>
              </a:spcBef>
              <a:spcAft>
                <a:spcPts val="0"/>
              </a:spcAft>
              <a:buSzPts val="1800"/>
              <a:buNone/>
            </a:pPr>
            <a:endParaRPr sz="1400">
              <a:solidFill>
                <a:srgbClr val="000000"/>
              </a:solidFill>
            </a:endParaRPr>
          </a:p>
        </p:txBody>
      </p:sp>
      <p:sp>
        <p:nvSpPr>
          <p:cNvPr id="62" name="Google Shape;62;p14"/>
          <p:cNvSpPr/>
          <p:nvPr/>
        </p:nvSpPr>
        <p:spPr>
          <a:xfrm>
            <a:off x="26293" y="1231096"/>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i="0" u="none" strike="noStrike" cap="none">
                <a:solidFill>
                  <a:srgbClr val="FFFFFF"/>
                </a:solidFill>
                <a:latin typeface="Calibri"/>
                <a:ea typeface="Calibri"/>
                <a:cs typeface="Calibri"/>
                <a:sym typeface="Calibri"/>
              </a:rPr>
              <a:t>1</a:t>
            </a:r>
            <a:endParaRPr sz="1100"/>
          </a:p>
        </p:txBody>
      </p:sp>
      <p:sp>
        <p:nvSpPr>
          <p:cNvPr id="63" name="Google Shape;63;p14"/>
          <p:cNvSpPr/>
          <p:nvPr/>
        </p:nvSpPr>
        <p:spPr>
          <a:xfrm>
            <a:off x="4248257" y="2171359"/>
            <a:ext cx="433200" cy="400500"/>
          </a:xfrm>
          <a:prstGeom prst="ellipse">
            <a:avLst/>
          </a:prstGeom>
          <a:gradFill>
            <a:gsLst>
              <a:gs pos="0">
                <a:srgbClr val="9B4E0B"/>
              </a:gs>
              <a:gs pos="48000">
                <a:srgbClr val="EE7812"/>
              </a:gs>
              <a:gs pos="100000">
                <a:srgbClr val="F4AB6C"/>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r>
              <a:rPr lang="en" sz="1400" b="1" i="0" u="none" strike="noStrike" cap="none">
                <a:solidFill>
                  <a:srgbClr val="FFFFFF"/>
                </a:solidFill>
                <a:latin typeface="Calibri"/>
                <a:ea typeface="Calibri"/>
                <a:cs typeface="Calibri"/>
                <a:sym typeface="Calibri"/>
              </a:rPr>
              <a:t>2</a:t>
            </a:r>
            <a:endParaRPr sz="1100"/>
          </a:p>
        </p:txBody>
      </p:sp>
      <p:sp>
        <p:nvSpPr>
          <p:cNvPr id="64" name="Google Shape;64;p14"/>
          <p:cNvSpPr/>
          <p:nvPr/>
        </p:nvSpPr>
        <p:spPr>
          <a:xfrm>
            <a:off x="1380713" y="1292135"/>
            <a:ext cx="545100" cy="507000"/>
          </a:xfrm>
          <a:prstGeom prst="ellipse">
            <a:avLst/>
          </a:prstGeom>
          <a:noFill/>
          <a:ln w="57150"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565A5C"/>
              </a:solidFill>
              <a:latin typeface="Calibri"/>
              <a:ea typeface="Calibri"/>
              <a:cs typeface="Calibri"/>
              <a:sym typeface="Calibri"/>
            </a:endParaRPr>
          </a:p>
        </p:txBody>
      </p:sp>
      <p:sp>
        <p:nvSpPr>
          <p:cNvPr id="65" name="Google Shape;65;p14"/>
          <p:cNvSpPr/>
          <p:nvPr/>
        </p:nvSpPr>
        <p:spPr>
          <a:xfrm>
            <a:off x="304069" y="3771900"/>
            <a:ext cx="660300" cy="197100"/>
          </a:xfrm>
          <a:prstGeom prst="rect">
            <a:avLst/>
          </a:prstGeom>
          <a:noFill/>
          <a:ln w="76200" cap="flat" cmpd="sng">
            <a:solidFill>
              <a:srgbClr val="EF802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16x9 Brightspace Theme">
  <a:themeElements>
    <a:clrScheme name="Custom 2">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0070C0"/>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13.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e Slid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6.xml><?xml version="1.0" encoding="utf-8"?>
<a:theme xmlns:a="http://schemas.openxmlformats.org/drawingml/2006/main" name="6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7.xml><?xml version="1.0" encoding="utf-8"?>
<a:theme xmlns:a="http://schemas.openxmlformats.org/drawingml/2006/main" name="4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F3EC00727C86438154A2DB29960142" ma:contentTypeVersion="4" ma:contentTypeDescription="Create a new document." ma:contentTypeScope="" ma:versionID="220a987dd4447146f2d1f55c5683e396">
  <xsd:schema xmlns:xsd="http://www.w3.org/2001/XMLSchema" xmlns:xs="http://www.w3.org/2001/XMLSchema" xmlns:p="http://schemas.microsoft.com/office/2006/metadata/properties" xmlns:ns2="5e914208-6681-478a-a75d-932c80133963" xmlns:ns3="749b71be-1046-46cb-9622-3a5f3766f71a" targetNamespace="http://schemas.microsoft.com/office/2006/metadata/properties" ma:root="true" ma:fieldsID="171367235a36afd4964e2168d1a97d94" ns2:_="" ns3:_="">
    <xsd:import namespace="5e914208-6681-478a-a75d-932c80133963"/>
    <xsd:import namespace="749b71be-1046-46cb-9622-3a5f3766f7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14208-6681-478a-a75d-932c80133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b71be-1046-46cb-9622-3a5f3766f7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5BA396-7A3A-4E6B-BC46-53A2DE5D714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352EBF5-8329-480A-AD75-B1B1CC3D04C3}">
  <ds:schemaRefs>
    <ds:schemaRef ds:uri="5e914208-6681-478a-a75d-932c80133963"/>
    <ds:schemaRef ds:uri="749b71be-1046-46cb-9622-3a5f3766f7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57D211-4564-4446-99F6-60A0C828A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31</Slides>
  <Notes>15</Notes>
  <HiddenSlides>0</HiddenSlides>
  <ScaleCrop>false</ScaleCrop>
  <HeadingPairs>
    <vt:vector size="4" baseType="variant">
      <vt:variant>
        <vt:lpstr>Theme</vt:lpstr>
      </vt:variant>
      <vt:variant>
        <vt:i4>13</vt:i4>
      </vt:variant>
      <vt:variant>
        <vt:lpstr>Slide Titles</vt:lpstr>
      </vt:variant>
      <vt:variant>
        <vt:i4>31</vt:i4>
      </vt:variant>
    </vt:vector>
  </HeadingPairs>
  <TitlesOfParts>
    <vt:vector size="44" baseType="lpstr">
      <vt:lpstr>16x9 D2L Theme</vt:lpstr>
      <vt:lpstr>1_Base Slide</vt:lpstr>
      <vt:lpstr>3_16x9 D2L Theme (Modified)</vt:lpstr>
      <vt:lpstr>Custom Design</vt:lpstr>
      <vt:lpstr>2_16x9 D2L Theme (Modified)</vt:lpstr>
      <vt:lpstr>6_16x9 D2L Theme (Modified)</vt:lpstr>
      <vt:lpstr>4_16x9 D2L Theme (Modified)</vt:lpstr>
      <vt:lpstr>3_Office Theme</vt:lpstr>
      <vt:lpstr>5_16x9 D2L Theme (Modified)</vt:lpstr>
      <vt:lpstr>1_16x9 D2L Theme</vt:lpstr>
      <vt:lpstr>3_16x9 Brightspace Theme</vt:lpstr>
      <vt:lpstr>7_16x9 D2L Theme (Modified)</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Ready to take a look? It’s Demo Time!</vt:lpstr>
      <vt:lpstr>How to Create a Group (1/2)</vt:lpstr>
      <vt:lpstr>How to Create a Group (2/2)</vt:lpstr>
      <vt:lpstr>Manually Enroll Students into a Group</vt:lpstr>
      <vt:lpstr>Using Groups as a Release Condition (1/2)</vt:lpstr>
      <vt:lpstr>Using Groups as a Release Condition (2/2)</vt:lpstr>
      <vt:lpstr>Creating a Group Assignment</vt:lpstr>
      <vt:lpstr>What are Release Conditions?</vt:lpstr>
      <vt:lpstr>Creating Release Conditions for Content</vt:lpstr>
      <vt:lpstr>Creating Release Conditions for an Assignment</vt:lpstr>
      <vt:lpstr>Creating Release Conditions in Quizzes</vt:lpstr>
      <vt:lpstr>Creating Release Conditions for Discussions</vt:lpstr>
      <vt:lpstr>PowerPoint Presentation</vt:lpstr>
      <vt:lpstr>How to Create a New Award</vt:lpstr>
      <vt:lpstr>How to Issue an Award</vt:lpstr>
      <vt:lpstr>Using Release Conditions with Awards</vt:lpstr>
      <vt:lpstr>PowerPoint Presentation</vt:lpstr>
      <vt:lpstr>PowerPoint Presentation</vt:lpstr>
      <vt:lpstr>How do I create an Intelligent Agent?</vt:lpstr>
      <vt:lpstr>Using Release Conditions with Intelligent Agents</vt:lpstr>
      <vt:lpstr>Resources:   Differentiated Learning in Brightspace</vt:lpstr>
      <vt:lpstr>PowerPoint Presentation</vt:lpstr>
      <vt:lpstr>Tutorial Videos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Ryan</dc:creator>
  <cp:revision>2</cp:revision>
  <dcterms:created xsi:type="dcterms:W3CDTF">2020-08-06T00:05:45Z</dcterms:created>
  <dcterms:modified xsi:type="dcterms:W3CDTF">2020-12-21T16:48:34Z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7586899</vt:lpwstr>
  </property>
  <property fmtid="{D5CDD505-2E9C-101B-9397-08002B2CF9AE}" name="NXPowerLiteSettings" pid="3">
    <vt:lpwstr>C700052003A000</vt:lpwstr>
  </property>
  <property fmtid="{D5CDD505-2E9C-101B-9397-08002B2CF9AE}" name="NXPowerLiteVersion" pid="4">
    <vt:lpwstr>D9.0.3</vt:lpwstr>
  </property>
</Properties>
</file>